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6" r:id="rId3"/>
    <p:sldId id="265" r:id="rId4"/>
    <p:sldId id="266" r:id="rId5"/>
    <p:sldId id="267" r:id="rId6"/>
    <p:sldId id="257" r:id="rId7"/>
    <p:sldId id="264" r:id="rId8"/>
    <p:sldId id="258" r:id="rId9"/>
    <p:sldId id="259" r:id="rId10"/>
    <p:sldId id="260" r:id="rId11"/>
    <p:sldId id="261" r:id="rId12"/>
    <p:sldId id="262" r:id="rId13"/>
    <p:sldId id="263" r:id="rId14"/>
    <p:sldId id="268" r:id="rId15"/>
    <p:sldId id="269" r:id="rId16"/>
    <p:sldId id="271" r:id="rId17"/>
    <p:sldId id="272" r:id="rId18"/>
    <p:sldId id="273" r:id="rId19"/>
    <p:sldId id="274" r:id="rId20"/>
    <p:sldId id="275" r:id="rId21"/>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CDC11DB-648D-D241-A88C-7F9A7C216684}" v="27" dt="2024-02-22T12:57:17.7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p:cViewPr varScale="1">
        <p:scale>
          <a:sx n="104" d="100"/>
          <a:sy n="104" d="100"/>
        </p:scale>
        <p:origin x="232" y="7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rko Kämpf" userId="80a28435-e170-4cc2-a30b-6bff0819657d" providerId="ADAL" clId="{CCDC11DB-648D-D241-A88C-7F9A7C216684}"/>
    <pc:docChg chg="undo custSel addSld delSld modSld sldOrd">
      <pc:chgData name="Mirko Kämpf" userId="80a28435-e170-4cc2-a30b-6bff0819657d" providerId="ADAL" clId="{CCDC11DB-648D-D241-A88C-7F9A7C216684}" dt="2024-02-22T12:57:43.816" v="2130" actId="5793"/>
      <pc:docMkLst>
        <pc:docMk/>
      </pc:docMkLst>
      <pc:sldChg chg="modSp mod">
        <pc:chgData name="Mirko Kämpf" userId="80a28435-e170-4cc2-a30b-6bff0819657d" providerId="ADAL" clId="{CCDC11DB-648D-D241-A88C-7F9A7C216684}" dt="2024-02-22T12:55:41.932" v="2116" actId="1036"/>
        <pc:sldMkLst>
          <pc:docMk/>
          <pc:sldMk cId="2033148277" sldId="256"/>
        </pc:sldMkLst>
        <pc:spChg chg="mod">
          <ac:chgData name="Mirko Kämpf" userId="80a28435-e170-4cc2-a30b-6bff0819657d" providerId="ADAL" clId="{CCDC11DB-648D-D241-A88C-7F9A7C216684}" dt="2024-02-22T11:35:10.478" v="94" actId="20577"/>
          <ac:spMkLst>
            <pc:docMk/>
            <pc:sldMk cId="2033148277" sldId="256"/>
            <ac:spMk id="2" creationId="{66054D2C-BFAF-6B3A-E2C9-DFFA09BA740A}"/>
          </ac:spMkLst>
        </pc:spChg>
        <pc:spChg chg="mod">
          <ac:chgData name="Mirko Kämpf" userId="80a28435-e170-4cc2-a30b-6bff0819657d" providerId="ADAL" clId="{CCDC11DB-648D-D241-A88C-7F9A7C216684}" dt="2024-02-22T12:55:41.932" v="2116" actId="1036"/>
          <ac:spMkLst>
            <pc:docMk/>
            <pc:sldMk cId="2033148277" sldId="256"/>
            <ac:spMk id="3" creationId="{A194E761-64B4-EF09-C14C-6596499D7C31}"/>
          </ac:spMkLst>
        </pc:spChg>
      </pc:sldChg>
      <pc:sldChg chg="addSp delSp modSp mod">
        <pc:chgData name="Mirko Kämpf" userId="80a28435-e170-4cc2-a30b-6bff0819657d" providerId="ADAL" clId="{CCDC11DB-648D-D241-A88C-7F9A7C216684}" dt="2024-02-22T12:09:43.853" v="1074" actId="123"/>
        <pc:sldMkLst>
          <pc:docMk/>
          <pc:sldMk cId="2783614843" sldId="257"/>
        </pc:sldMkLst>
        <pc:spChg chg="mod">
          <ac:chgData name="Mirko Kämpf" userId="80a28435-e170-4cc2-a30b-6bff0819657d" providerId="ADAL" clId="{CCDC11DB-648D-D241-A88C-7F9A7C216684}" dt="2024-02-22T11:59:29.661" v="545" actId="255"/>
          <ac:spMkLst>
            <pc:docMk/>
            <pc:sldMk cId="2783614843" sldId="257"/>
            <ac:spMk id="2" creationId="{8643D6D4-7506-4859-C7F1-100CBCE342E4}"/>
          </ac:spMkLst>
        </pc:spChg>
        <pc:spChg chg="mod">
          <ac:chgData name="Mirko Kämpf" userId="80a28435-e170-4cc2-a30b-6bff0819657d" providerId="ADAL" clId="{CCDC11DB-648D-D241-A88C-7F9A7C216684}" dt="2024-02-22T12:09:43.853" v="1074" actId="123"/>
          <ac:spMkLst>
            <pc:docMk/>
            <pc:sldMk cId="2783614843" sldId="257"/>
            <ac:spMk id="3" creationId="{4F8693C9-2454-2FA1-256A-9A38A0029C18}"/>
          </ac:spMkLst>
        </pc:spChg>
        <pc:spChg chg="add del mod">
          <ac:chgData name="Mirko Kämpf" userId="80a28435-e170-4cc2-a30b-6bff0819657d" providerId="ADAL" clId="{CCDC11DB-648D-D241-A88C-7F9A7C216684}" dt="2024-02-22T11:59:54.646" v="547"/>
          <ac:spMkLst>
            <pc:docMk/>
            <pc:sldMk cId="2783614843" sldId="257"/>
            <ac:spMk id="4" creationId="{F671F057-758E-9E41-B62C-D26CB16B977C}"/>
          </ac:spMkLst>
        </pc:spChg>
      </pc:sldChg>
      <pc:sldChg chg="addSp modSp mod setBg">
        <pc:chgData name="Mirko Kämpf" userId="80a28435-e170-4cc2-a30b-6bff0819657d" providerId="ADAL" clId="{CCDC11DB-648D-D241-A88C-7F9A7C216684}" dt="2024-02-22T12:12:11.504" v="1100" actId="123"/>
        <pc:sldMkLst>
          <pc:docMk/>
          <pc:sldMk cId="404165299" sldId="258"/>
        </pc:sldMkLst>
        <pc:spChg chg="mod">
          <ac:chgData name="Mirko Kämpf" userId="80a28435-e170-4cc2-a30b-6bff0819657d" providerId="ADAL" clId="{CCDC11DB-648D-D241-A88C-7F9A7C216684}" dt="2024-02-22T12:12:11.504" v="1100" actId="123"/>
          <ac:spMkLst>
            <pc:docMk/>
            <pc:sldMk cId="404165299" sldId="258"/>
            <ac:spMk id="2" creationId="{3E35C388-2A94-82E7-B1F0-7408D84AC9FC}"/>
          </ac:spMkLst>
        </pc:spChg>
        <pc:spChg chg="add">
          <ac:chgData name="Mirko Kämpf" userId="80a28435-e170-4cc2-a30b-6bff0819657d" providerId="ADAL" clId="{CCDC11DB-648D-D241-A88C-7F9A7C216684}" dt="2024-02-22T12:03:28.436" v="591" actId="26606"/>
          <ac:spMkLst>
            <pc:docMk/>
            <pc:sldMk cId="404165299" sldId="258"/>
            <ac:spMk id="1031" creationId="{06DA9DF9-31F7-4056-B42E-878CC92417B8}"/>
          </ac:spMkLst>
        </pc:spChg>
        <pc:picChg chg="mod">
          <ac:chgData name="Mirko Kämpf" userId="80a28435-e170-4cc2-a30b-6bff0819657d" providerId="ADAL" clId="{CCDC11DB-648D-D241-A88C-7F9A7C216684}" dt="2024-02-22T12:03:28.436" v="591" actId="26606"/>
          <ac:picMkLst>
            <pc:docMk/>
            <pc:sldMk cId="404165299" sldId="258"/>
            <ac:picMk id="1026" creationId="{A1641D0F-8299-79AA-E974-293BA7D23A29}"/>
          </ac:picMkLst>
        </pc:picChg>
      </pc:sldChg>
      <pc:sldChg chg="addSp modSp mod setBg">
        <pc:chgData name="Mirko Kämpf" userId="80a28435-e170-4cc2-a30b-6bff0819657d" providerId="ADAL" clId="{CCDC11DB-648D-D241-A88C-7F9A7C216684}" dt="2024-02-22T12:13:59.436" v="1197" actId="20577"/>
        <pc:sldMkLst>
          <pc:docMk/>
          <pc:sldMk cId="3925485885" sldId="259"/>
        </pc:sldMkLst>
        <pc:spChg chg="mod">
          <ac:chgData name="Mirko Kämpf" userId="80a28435-e170-4cc2-a30b-6bff0819657d" providerId="ADAL" clId="{CCDC11DB-648D-D241-A88C-7F9A7C216684}" dt="2024-02-22T12:13:59.436" v="1197" actId="20577"/>
          <ac:spMkLst>
            <pc:docMk/>
            <pc:sldMk cId="3925485885" sldId="259"/>
            <ac:spMk id="2" creationId="{BF8ABAF2-FD64-3E39-FF77-6EE13D37BA0D}"/>
          </ac:spMkLst>
        </pc:spChg>
        <pc:spChg chg="mod">
          <ac:chgData name="Mirko Kämpf" userId="80a28435-e170-4cc2-a30b-6bff0819657d" providerId="ADAL" clId="{CCDC11DB-648D-D241-A88C-7F9A7C216684}" dt="2024-02-22T12:03:16.526" v="590" actId="26606"/>
          <ac:spMkLst>
            <pc:docMk/>
            <pc:sldMk cId="3925485885" sldId="259"/>
            <ac:spMk id="3" creationId="{C6BBFD16-AA64-0414-F8AE-CFEC240BBBBD}"/>
          </ac:spMkLst>
        </pc:spChg>
        <pc:spChg chg="add">
          <ac:chgData name="Mirko Kämpf" userId="80a28435-e170-4cc2-a30b-6bff0819657d" providerId="ADAL" clId="{CCDC11DB-648D-D241-A88C-7F9A7C216684}" dt="2024-02-22T12:03:16.526" v="590" actId="26606"/>
          <ac:spMkLst>
            <pc:docMk/>
            <pc:sldMk cId="3925485885" sldId="259"/>
            <ac:spMk id="2057" creationId="{C0A1ED06-4733-4020-9C60-81D4D801408D}"/>
          </ac:spMkLst>
        </pc:spChg>
        <pc:spChg chg="add">
          <ac:chgData name="Mirko Kämpf" userId="80a28435-e170-4cc2-a30b-6bff0819657d" providerId="ADAL" clId="{CCDC11DB-648D-D241-A88C-7F9A7C216684}" dt="2024-02-22T12:03:16.526" v="590" actId="26606"/>
          <ac:spMkLst>
            <pc:docMk/>
            <pc:sldMk cId="3925485885" sldId="259"/>
            <ac:spMk id="2059" creationId="{B0CA3509-3AF9-45FE-93ED-57BB5D5E8E07}"/>
          </ac:spMkLst>
        </pc:spChg>
        <pc:picChg chg="mod ord">
          <ac:chgData name="Mirko Kämpf" userId="80a28435-e170-4cc2-a30b-6bff0819657d" providerId="ADAL" clId="{CCDC11DB-648D-D241-A88C-7F9A7C216684}" dt="2024-02-22T12:03:16.526" v="590" actId="26606"/>
          <ac:picMkLst>
            <pc:docMk/>
            <pc:sldMk cId="3925485885" sldId="259"/>
            <ac:picMk id="2050" creationId="{E0622DFF-0418-7642-0907-719EE9B0B3C5}"/>
          </ac:picMkLst>
        </pc:picChg>
        <pc:picChg chg="mod ord">
          <ac:chgData name="Mirko Kämpf" userId="80a28435-e170-4cc2-a30b-6bff0819657d" providerId="ADAL" clId="{CCDC11DB-648D-D241-A88C-7F9A7C216684}" dt="2024-02-22T12:03:16.526" v="590" actId="26606"/>
          <ac:picMkLst>
            <pc:docMk/>
            <pc:sldMk cId="3925485885" sldId="259"/>
            <ac:picMk id="2052" creationId="{1EA5F01D-F382-18CE-4148-3B3247361989}"/>
          </ac:picMkLst>
        </pc:picChg>
      </pc:sldChg>
      <pc:sldChg chg="addSp delSp modSp mod setBg">
        <pc:chgData name="Mirko Kämpf" userId="80a28435-e170-4cc2-a30b-6bff0819657d" providerId="ADAL" clId="{CCDC11DB-648D-D241-A88C-7F9A7C216684}" dt="2024-02-22T12:14:36.927" v="1214" actId="1036"/>
        <pc:sldMkLst>
          <pc:docMk/>
          <pc:sldMk cId="2787122223" sldId="260"/>
        </pc:sldMkLst>
        <pc:spChg chg="mod">
          <ac:chgData name="Mirko Kämpf" userId="80a28435-e170-4cc2-a30b-6bff0819657d" providerId="ADAL" clId="{CCDC11DB-648D-D241-A88C-7F9A7C216684}" dt="2024-02-22T12:14:36.927" v="1214" actId="1036"/>
          <ac:spMkLst>
            <pc:docMk/>
            <pc:sldMk cId="2787122223" sldId="260"/>
            <ac:spMk id="2" creationId="{2FBE6539-D5F0-A897-A5D7-2BBFDB2825CA}"/>
          </ac:spMkLst>
        </pc:spChg>
        <pc:spChg chg="del">
          <ac:chgData name="Mirko Kämpf" userId="80a28435-e170-4cc2-a30b-6bff0819657d" providerId="ADAL" clId="{CCDC11DB-648D-D241-A88C-7F9A7C216684}" dt="2024-02-22T12:02:58.973" v="588"/>
          <ac:spMkLst>
            <pc:docMk/>
            <pc:sldMk cId="2787122223" sldId="260"/>
            <ac:spMk id="3" creationId="{6CA50A42-D880-DF53-81C3-F9D7C15FB643}"/>
          </ac:spMkLst>
        </pc:spChg>
        <pc:picChg chg="add mod">
          <ac:chgData name="Mirko Kämpf" userId="80a28435-e170-4cc2-a30b-6bff0819657d" providerId="ADAL" clId="{CCDC11DB-648D-D241-A88C-7F9A7C216684}" dt="2024-02-22T12:03:04.373" v="589" actId="26606"/>
          <ac:picMkLst>
            <pc:docMk/>
            <pc:sldMk cId="2787122223" sldId="260"/>
            <ac:picMk id="2050" creationId="{6D3FB002-875B-7DBE-2F50-17D2FE2B3850}"/>
          </ac:picMkLst>
        </pc:picChg>
        <pc:cxnChg chg="add">
          <ac:chgData name="Mirko Kämpf" userId="80a28435-e170-4cc2-a30b-6bff0819657d" providerId="ADAL" clId="{CCDC11DB-648D-D241-A88C-7F9A7C216684}" dt="2024-02-22T12:03:04.373" v="589" actId="26606"/>
          <ac:cxnSpMkLst>
            <pc:docMk/>
            <pc:sldMk cId="2787122223" sldId="260"/>
            <ac:cxnSpMk id="2055" creationId="{33193FD5-6A49-7562-EA76-F15D42E15804}"/>
          </ac:cxnSpMkLst>
        </pc:cxnChg>
      </pc:sldChg>
      <pc:sldChg chg="addSp delSp modSp mod setBg">
        <pc:chgData name="Mirko Kämpf" userId="80a28435-e170-4cc2-a30b-6bff0819657d" providerId="ADAL" clId="{CCDC11DB-648D-D241-A88C-7F9A7C216684}" dt="2024-02-22T12:15:52.773" v="1227" actId="27636"/>
        <pc:sldMkLst>
          <pc:docMk/>
          <pc:sldMk cId="2241265484" sldId="261"/>
        </pc:sldMkLst>
        <pc:spChg chg="mod">
          <ac:chgData name="Mirko Kämpf" userId="80a28435-e170-4cc2-a30b-6bff0819657d" providerId="ADAL" clId="{CCDC11DB-648D-D241-A88C-7F9A7C216684}" dt="2024-02-22T12:15:52.773" v="1227" actId="27636"/>
          <ac:spMkLst>
            <pc:docMk/>
            <pc:sldMk cId="2241265484" sldId="261"/>
            <ac:spMk id="2" creationId="{8FF65080-54DC-1359-7220-A8146B4BF04D}"/>
          </ac:spMkLst>
        </pc:spChg>
        <pc:spChg chg="del">
          <ac:chgData name="Mirko Kämpf" userId="80a28435-e170-4cc2-a30b-6bff0819657d" providerId="ADAL" clId="{CCDC11DB-648D-D241-A88C-7F9A7C216684}" dt="2024-02-22T12:15:04.246" v="1217" actId="478"/>
          <ac:spMkLst>
            <pc:docMk/>
            <pc:sldMk cId="2241265484" sldId="261"/>
            <ac:spMk id="3" creationId="{0895249A-D261-270E-6533-8423B0E6B19B}"/>
          </ac:spMkLst>
        </pc:spChg>
        <pc:spChg chg="add">
          <ac:chgData name="Mirko Kämpf" userId="80a28435-e170-4cc2-a30b-6bff0819657d" providerId="ADAL" clId="{CCDC11DB-648D-D241-A88C-7F9A7C216684}" dt="2024-02-22T12:14:52.810" v="1215"/>
          <ac:spMkLst>
            <pc:docMk/>
            <pc:sldMk cId="2241265484" sldId="261"/>
            <ac:spMk id="4" creationId="{4F6895EE-1465-ECE6-9A9C-059F1806FD39}"/>
          </ac:spMkLst>
        </pc:spChg>
        <pc:spChg chg="add mod">
          <ac:chgData name="Mirko Kämpf" userId="80a28435-e170-4cc2-a30b-6bff0819657d" providerId="ADAL" clId="{CCDC11DB-648D-D241-A88C-7F9A7C216684}" dt="2024-02-22T12:14:56.030" v="1216"/>
          <ac:spMkLst>
            <pc:docMk/>
            <pc:sldMk cId="2241265484" sldId="261"/>
            <ac:spMk id="5" creationId="{A5BDE3D0-B974-540C-15A3-7A2CC2CC247F}"/>
          </ac:spMkLst>
        </pc:spChg>
        <pc:spChg chg="add del mod">
          <ac:chgData name="Mirko Kämpf" userId="80a28435-e170-4cc2-a30b-6bff0819657d" providerId="ADAL" clId="{CCDC11DB-648D-D241-A88C-7F9A7C216684}" dt="2024-02-22T12:15:06.489" v="1218" actId="478"/>
          <ac:spMkLst>
            <pc:docMk/>
            <pc:sldMk cId="2241265484" sldId="261"/>
            <ac:spMk id="7" creationId="{D2E2DDD7-468B-5236-65CB-CE088D9649DB}"/>
          </ac:spMkLst>
        </pc:spChg>
        <pc:spChg chg="add mod">
          <ac:chgData name="Mirko Kämpf" userId="80a28435-e170-4cc2-a30b-6bff0819657d" providerId="ADAL" clId="{CCDC11DB-648D-D241-A88C-7F9A7C216684}" dt="2024-02-22T12:15:08.159" v="1219"/>
          <ac:spMkLst>
            <pc:docMk/>
            <pc:sldMk cId="2241265484" sldId="261"/>
            <ac:spMk id="8" creationId="{20C9AA96-C85F-DBD5-DA6D-D062EBCEC8AC}"/>
          </ac:spMkLst>
        </pc:spChg>
        <pc:spChg chg="add">
          <ac:chgData name="Mirko Kämpf" userId="80a28435-e170-4cc2-a30b-6bff0819657d" providerId="ADAL" clId="{CCDC11DB-648D-D241-A88C-7F9A7C216684}" dt="2024-02-22T12:15:44.809" v="1225" actId="26606"/>
          <ac:spMkLst>
            <pc:docMk/>
            <pc:sldMk cId="2241265484" sldId="261"/>
            <ac:spMk id="14" creationId="{4845A0EE-C4C8-4AE1-B3C6-1261368AC036}"/>
          </ac:spMkLst>
        </pc:spChg>
        <pc:picChg chg="add mod ord">
          <ac:chgData name="Mirko Kämpf" userId="80a28435-e170-4cc2-a30b-6bff0819657d" providerId="ADAL" clId="{CCDC11DB-648D-D241-A88C-7F9A7C216684}" dt="2024-02-22T12:15:44.809" v="1225" actId="26606"/>
          <ac:picMkLst>
            <pc:docMk/>
            <pc:sldMk cId="2241265484" sldId="261"/>
            <ac:picMk id="9" creationId="{44064A3E-F508-F708-5516-CE6E00B2ACE6}"/>
          </ac:picMkLst>
        </pc:picChg>
      </pc:sldChg>
      <pc:sldChg chg="addSp delSp modSp mod setBg addAnim">
        <pc:chgData name="Mirko Kämpf" userId="80a28435-e170-4cc2-a30b-6bff0819657d" providerId="ADAL" clId="{CCDC11DB-648D-D241-A88C-7F9A7C216684}" dt="2024-02-22T12:21:14.466" v="1247"/>
        <pc:sldMkLst>
          <pc:docMk/>
          <pc:sldMk cId="2127656582" sldId="262"/>
        </pc:sldMkLst>
        <pc:spChg chg="mod">
          <ac:chgData name="Mirko Kämpf" userId="80a28435-e170-4cc2-a30b-6bff0819657d" providerId="ADAL" clId="{CCDC11DB-648D-D241-A88C-7F9A7C216684}" dt="2024-02-22T12:20:52.275" v="1245" actId="20577"/>
          <ac:spMkLst>
            <pc:docMk/>
            <pc:sldMk cId="2127656582" sldId="262"/>
            <ac:spMk id="2" creationId="{FEEB6DF1-DBDF-3EF4-DED5-71A25287686B}"/>
          </ac:spMkLst>
        </pc:spChg>
        <pc:spChg chg="add del mod">
          <ac:chgData name="Mirko Kämpf" userId="80a28435-e170-4cc2-a30b-6bff0819657d" providerId="ADAL" clId="{CCDC11DB-648D-D241-A88C-7F9A7C216684}" dt="2024-02-22T12:21:14.466" v="1247"/>
          <ac:spMkLst>
            <pc:docMk/>
            <pc:sldMk cId="2127656582" sldId="262"/>
            <ac:spMk id="4" creationId="{180DF07E-5D38-08D4-EA65-B56DE83B765C}"/>
          </ac:spMkLst>
        </pc:spChg>
        <pc:spChg chg="add del">
          <ac:chgData name="Mirko Kämpf" userId="80a28435-e170-4cc2-a30b-6bff0819657d" providerId="ADAL" clId="{CCDC11DB-648D-D241-A88C-7F9A7C216684}" dt="2024-02-22T12:20:01.851" v="1231" actId="26606"/>
          <ac:spMkLst>
            <pc:docMk/>
            <pc:sldMk cId="2127656582" sldId="262"/>
            <ac:spMk id="8" creationId="{854DEE1C-7FD6-4FA0-A96A-BDF952F199AB}"/>
          </ac:spMkLst>
        </pc:spChg>
        <pc:spChg chg="add">
          <ac:chgData name="Mirko Kämpf" userId="80a28435-e170-4cc2-a30b-6bff0819657d" providerId="ADAL" clId="{CCDC11DB-648D-D241-A88C-7F9A7C216684}" dt="2024-02-22T12:20:01.861" v="1232" actId="26606"/>
          <ac:spMkLst>
            <pc:docMk/>
            <pc:sldMk cId="2127656582" sldId="262"/>
            <ac:spMk id="10" creationId="{0459807F-B6FA-44D3-9A53-C55B6B56884A}"/>
          </ac:spMkLst>
        </pc:spChg>
        <pc:spChg chg="add">
          <ac:chgData name="Mirko Kämpf" userId="80a28435-e170-4cc2-a30b-6bff0819657d" providerId="ADAL" clId="{CCDC11DB-648D-D241-A88C-7F9A7C216684}" dt="2024-02-22T12:20:01.861" v="1232" actId="26606"/>
          <ac:spMkLst>
            <pc:docMk/>
            <pc:sldMk cId="2127656582" sldId="262"/>
            <ac:spMk id="11" creationId="{0E91F5CA-B392-444C-88E3-BF5BAAEBDEB0}"/>
          </ac:spMkLst>
        </pc:spChg>
        <pc:picChg chg="add mod">
          <ac:chgData name="Mirko Kämpf" userId="80a28435-e170-4cc2-a30b-6bff0819657d" providerId="ADAL" clId="{CCDC11DB-648D-D241-A88C-7F9A7C216684}" dt="2024-02-22T12:20:12.270" v="1234" actId="14100"/>
          <ac:picMkLst>
            <pc:docMk/>
            <pc:sldMk cId="2127656582" sldId="262"/>
            <ac:picMk id="3" creationId="{AB37F0D3-2848-2AB5-7C3F-4481DF35369B}"/>
          </ac:picMkLst>
        </pc:picChg>
      </pc:sldChg>
      <pc:sldChg chg="delSp modSp mod">
        <pc:chgData name="Mirko Kämpf" userId="80a28435-e170-4cc2-a30b-6bff0819657d" providerId="ADAL" clId="{CCDC11DB-648D-D241-A88C-7F9A7C216684}" dt="2024-02-22T12:23:02.313" v="1527" actId="20577"/>
        <pc:sldMkLst>
          <pc:docMk/>
          <pc:sldMk cId="504406220" sldId="263"/>
        </pc:sldMkLst>
        <pc:spChg chg="mod">
          <ac:chgData name="Mirko Kämpf" userId="80a28435-e170-4cc2-a30b-6bff0819657d" providerId="ADAL" clId="{CCDC11DB-648D-D241-A88C-7F9A7C216684}" dt="2024-02-22T12:21:32.933" v="1286" actId="20577"/>
          <ac:spMkLst>
            <pc:docMk/>
            <pc:sldMk cId="504406220" sldId="263"/>
            <ac:spMk id="2" creationId="{2D1BDAC3-5D15-1BA6-3560-555693B89552}"/>
          </ac:spMkLst>
        </pc:spChg>
        <pc:spChg chg="mod">
          <ac:chgData name="Mirko Kämpf" userId="80a28435-e170-4cc2-a30b-6bff0819657d" providerId="ADAL" clId="{CCDC11DB-648D-D241-A88C-7F9A7C216684}" dt="2024-02-22T12:23:02.313" v="1527" actId="20577"/>
          <ac:spMkLst>
            <pc:docMk/>
            <pc:sldMk cId="504406220" sldId="263"/>
            <ac:spMk id="3" creationId="{01E76C4F-67D4-D887-66A1-62EB791C05C6}"/>
          </ac:spMkLst>
        </pc:spChg>
        <pc:picChg chg="del">
          <ac:chgData name="Mirko Kämpf" userId="80a28435-e170-4cc2-a30b-6bff0819657d" providerId="ADAL" clId="{CCDC11DB-648D-D241-A88C-7F9A7C216684}" dt="2024-02-22T12:17:03.783" v="1228" actId="478"/>
          <ac:picMkLst>
            <pc:docMk/>
            <pc:sldMk cId="504406220" sldId="263"/>
            <ac:picMk id="4" creationId="{A004B241-E6E3-F804-BBA7-18174FC406CD}"/>
          </ac:picMkLst>
        </pc:picChg>
      </pc:sldChg>
      <pc:sldChg chg="modSp new mod">
        <pc:chgData name="Mirko Kämpf" userId="80a28435-e170-4cc2-a30b-6bff0819657d" providerId="ADAL" clId="{CCDC11DB-648D-D241-A88C-7F9A7C216684}" dt="2024-02-22T12:10:10.107" v="1077" actId="255"/>
        <pc:sldMkLst>
          <pc:docMk/>
          <pc:sldMk cId="138201218" sldId="264"/>
        </pc:sldMkLst>
        <pc:spChg chg="mod">
          <ac:chgData name="Mirko Kämpf" userId="80a28435-e170-4cc2-a30b-6bff0819657d" providerId="ADAL" clId="{CCDC11DB-648D-D241-A88C-7F9A7C216684}" dt="2024-02-22T12:00:05.936" v="587" actId="20577"/>
          <ac:spMkLst>
            <pc:docMk/>
            <pc:sldMk cId="138201218" sldId="264"/>
            <ac:spMk id="2" creationId="{659BE354-9F56-5A83-8790-174036BFBBF6}"/>
          </ac:spMkLst>
        </pc:spChg>
        <pc:spChg chg="mod">
          <ac:chgData name="Mirko Kämpf" userId="80a28435-e170-4cc2-a30b-6bff0819657d" providerId="ADAL" clId="{CCDC11DB-648D-D241-A88C-7F9A7C216684}" dt="2024-02-22T12:10:10.107" v="1077" actId="255"/>
          <ac:spMkLst>
            <pc:docMk/>
            <pc:sldMk cId="138201218" sldId="264"/>
            <ac:spMk id="3" creationId="{168C56AA-93EF-BDB5-72F4-37AC15C4F539}"/>
          </ac:spMkLst>
        </pc:spChg>
      </pc:sldChg>
      <pc:sldChg chg="addSp modSp new mod setBg">
        <pc:chgData name="Mirko Kämpf" userId="80a28435-e170-4cc2-a30b-6bff0819657d" providerId="ADAL" clId="{CCDC11DB-648D-D241-A88C-7F9A7C216684}" dt="2024-02-22T11:58:57.145" v="519" actId="113"/>
        <pc:sldMkLst>
          <pc:docMk/>
          <pc:sldMk cId="3584309990" sldId="265"/>
        </pc:sldMkLst>
        <pc:spChg chg="mod">
          <ac:chgData name="Mirko Kämpf" userId="80a28435-e170-4cc2-a30b-6bff0819657d" providerId="ADAL" clId="{CCDC11DB-648D-D241-A88C-7F9A7C216684}" dt="2024-02-22T11:58:35.564" v="513" actId="26606"/>
          <ac:spMkLst>
            <pc:docMk/>
            <pc:sldMk cId="3584309990" sldId="265"/>
            <ac:spMk id="2" creationId="{1F164EA1-01AE-C252-0E1A-1048D18F5662}"/>
          </ac:spMkLst>
        </pc:spChg>
        <pc:spChg chg="mod">
          <ac:chgData name="Mirko Kämpf" userId="80a28435-e170-4cc2-a30b-6bff0819657d" providerId="ADAL" clId="{CCDC11DB-648D-D241-A88C-7F9A7C216684}" dt="2024-02-22T11:58:57.145" v="519" actId="113"/>
          <ac:spMkLst>
            <pc:docMk/>
            <pc:sldMk cId="3584309990" sldId="265"/>
            <ac:spMk id="3" creationId="{1CE90962-5925-9462-0D5C-9C123575C62F}"/>
          </ac:spMkLst>
        </pc:spChg>
        <pc:spChg chg="add">
          <ac:chgData name="Mirko Kämpf" userId="80a28435-e170-4cc2-a30b-6bff0819657d" providerId="ADAL" clId="{CCDC11DB-648D-D241-A88C-7F9A7C216684}" dt="2024-02-22T11:58:35.564" v="513" actId="26606"/>
          <ac:spMkLst>
            <pc:docMk/>
            <pc:sldMk cId="3584309990" sldId="265"/>
            <ac:spMk id="1031" creationId="{F13C74B1-5B17-4795-BED0-7140497B445A}"/>
          </ac:spMkLst>
        </pc:spChg>
        <pc:spChg chg="add">
          <ac:chgData name="Mirko Kämpf" userId="80a28435-e170-4cc2-a30b-6bff0819657d" providerId="ADAL" clId="{CCDC11DB-648D-D241-A88C-7F9A7C216684}" dt="2024-02-22T11:58:35.564" v="513" actId="26606"/>
          <ac:spMkLst>
            <pc:docMk/>
            <pc:sldMk cId="3584309990" sldId="265"/>
            <ac:spMk id="1033" creationId="{D4974D33-8DC5-464E-8C6D-BE58F0669C17}"/>
          </ac:spMkLst>
        </pc:spChg>
        <pc:picChg chg="add mod">
          <ac:chgData name="Mirko Kämpf" userId="80a28435-e170-4cc2-a30b-6bff0819657d" providerId="ADAL" clId="{CCDC11DB-648D-D241-A88C-7F9A7C216684}" dt="2024-02-22T11:58:35.564" v="513" actId="26606"/>
          <ac:picMkLst>
            <pc:docMk/>
            <pc:sldMk cId="3584309990" sldId="265"/>
            <ac:picMk id="1026" creationId="{84A3272B-67BF-DABA-0F3F-9F39042C6FC9}"/>
          </ac:picMkLst>
        </pc:picChg>
      </pc:sldChg>
      <pc:sldChg chg="addSp delSp modSp new mod setBg">
        <pc:chgData name="Mirko Kämpf" userId="80a28435-e170-4cc2-a30b-6bff0819657d" providerId="ADAL" clId="{CCDC11DB-648D-D241-A88C-7F9A7C216684}" dt="2024-02-22T12:11:19.600" v="1097" actId="20577"/>
        <pc:sldMkLst>
          <pc:docMk/>
          <pc:sldMk cId="3319409385" sldId="266"/>
        </pc:sldMkLst>
        <pc:spChg chg="mod">
          <ac:chgData name="Mirko Kämpf" userId="80a28435-e170-4cc2-a30b-6bff0819657d" providerId="ADAL" clId="{CCDC11DB-648D-D241-A88C-7F9A7C216684}" dt="2024-02-22T12:10:57.908" v="1086" actId="20577"/>
          <ac:spMkLst>
            <pc:docMk/>
            <pc:sldMk cId="3319409385" sldId="266"/>
            <ac:spMk id="2" creationId="{2AC1007D-2715-5A7B-1576-C0A725986CA2}"/>
          </ac:spMkLst>
        </pc:spChg>
        <pc:spChg chg="del">
          <ac:chgData name="Mirko Kämpf" userId="80a28435-e170-4cc2-a30b-6bff0819657d" providerId="ADAL" clId="{CCDC11DB-648D-D241-A88C-7F9A7C216684}" dt="2024-02-22T11:56:40.082" v="267"/>
          <ac:spMkLst>
            <pc:docMk/>
            <pc:sldMk cId="3319409385" sldId="266"/>
            <ac:spMk id="3" creationId="{B5ADEA0E-AA1C-1290-38E5-C4DD70348650}"/>
          </ac:spMkLst>
        </pc:spChg>
        <pc:spChg chg="add mod">
          <ac:chgData name="Mirko Kämpf" userId="80a28435-e170-4cc2-a30b-6bff0819657d" providerId="ADAL" clId="{CCDC11DB-648D-D241-A88C-7F9A7C216684}" dt="2024-02-22T12:11:19.600" v="1097" actId="20577"/>
          <ac:spMkLst>
            <pc:docMk/>
            <pc:sldMk cId="3319409385" sldId="266"/>
            <ac:spMk id="8" creationId="{BD52684E-B114-39FC-AD2C-33BB6412B0FA}"/>
          </ac:spMkLst>
        </pc:spChg>
        <pc:spChg chg="add del">
          <ac:chgData name="Mirko Kämpf" userId="80a28435-e170-4cc2-a30b-6bff0819657d" providerId="ADAL" clId="{CCDC11DB-648D-D241-A88C-7F9A7C216684}" dt="2024-02-22T11:57:00.716" v="269" actId="26606"/>
          <ac:spMkLst>
            <pc:docMk/>
            <pc:sldMk cId="3319409385" sldId="266"/>
            <ac:spMk id="9" creationId="{9B7AD9F6-8CE7-4299-8FC6-328F4DCD3FF9}"/>
          </ac:spMkLst>
        </pc:spChg>
        <pc:spChg chg="add del">
          <ac:chgData name="Mirko Kämpf" userId="80a28435-e170-4cc2-a30b-6bff0819657d" providerId="ADAL" clId="{CCDC11DB-648D-D241-A88C-7F9A7C216684}" dt="2024-02-22T11:57:00.716" v="269" actId="26606"/>
          <ac:spMkLst>
            <pc:docMk/>
            <pc:sldMk cId="3319409385" sldId="266"/>
            <ac:spMk id="11" creationId="{F49775AF-8896-43EE-92C6-83497D6DC56F}"/>
          </ac:spMkLst>
        </pc:spChg>
        <pc:spChg chg="add">
          <ac:chgData name="Mirko Kämpf" userId="80a28435-e170-4cc2-a30b-6bff0819657d" providerId="ADAL" clId="{CCDC11DB-648D-D241-A88C-7F9A7C216684}" dt="2024-02-22T11:57:00.726" v="270" actId="26606"/>
          <ac:spMkLst>
            <pc:docMk/>
            <pc:sldMk cId="3319409385" sldId="266"/>
            <ac:spMk id="13" creationId="{71877DBC-BB60-40F0-AC93-2ACDBAAE60CE}"/>
          </ac:spMkLst>
        </pc:spChg>
        <pc:spChg chg="add">
          <ac:chgData name="Mirko Kämpf" userId="80a28435-e170-4cc2-a30b-6bff0819657d" providerId="ADAL" clId="{CCDC11DB-648D-D241-A88C-7F9A7C216684}" dt="2024-02-22T11:57:00.726" v="270" actId="26606"/>
          <ac:spMkLst>
            <pc:docMk/>
            <pc:sldMk cId="3319409385" sldId="266"/>
            <ac:spMk id="14" creationId="{743AA782-23D1-4521-8CAD-47662984AA08}"/>
          </ac:spMkLst>
        </pc:spChg>
        <pc:picChg chg="add mod">
          <ac:chgData name="Mirko Kämpf" userId="80a28435-e170-4cc2-a30b-6bff0819657d" providerId="ADAL" clId="{CCDC11DB-648D-D241-A88C-7F9A7C216684}" dt="2024-02-22T11:57:00.726" v="270" actId="26606"/>
          <ac:picMkLst>
            <pc:docMk/>
            <pc:sldMk cId="3319409385" sldId="266"/>
            <ac:picMk id="4" creationId="{FC0863BE-DF78-086E-E687-D72348C94DE7}"/>
          </ac:picMkLst>
        </pc:picChg>
      </pc:sldChg>
      <pc:sldChg chg="addSp modSp new mod ord setBg">
        <pc:chgData name="Mirko Kämpf" userId="80a28435-e170-4cc2-a30b-6bff0819657d" providerId="ADAL" clId="{CCDC11DB-648D-D241-A88C-7F9A7C216684}" dt="2024-02-22T12:10:25.664" v="1078" actId="20578"/>
        <pc:sldMkLst>
          <pc:docMk/>
          <pc:sldMk cId="3914495222" sldId="267"/>
        </pc:sldMkLst>
        <pc:spChg chg="mod">
          <ac:chgData name="Mirko Kämpf" userId="80a28435-e170-4cc2-a30b-6bff0819657d" providerId="ADAL" clId="{CCDC11DB-648D-D241-A88C-7F9A7C216684}" dt="2024-02-22T12:06:48.806" v="1016" actId="26606"/>
          <ac:spMkLst>
            <pc:docMk/>
            <pc:sldMk cId="3914495222" sldId="267"/>
            <ac:spMk id="2" creationId="{052443F5-E3FE-8760-71D9-F1A0C4E017D6}"/>
          </ac:spMkLst>
        </pc:spChg>
        <pc:spChg chg="mod">
          <ac:chgData name="Mirko Kämpf" userId="80a28435-e170-4cc2-a30b-6bff0819657d" providerId="ADAL" clId="{CCDC11DB-648D-D241-A88C-7F9A7C216684}" dt="2024-02-22T12:08:10.063" v="1046" actId="20577"/>
          <ac:spMkLst>
            <pc:docMk/>
            <pc:sldMk cId="3914495222" sldId="267"/>
            <ac:spMk id="3" creationId="{ED0919AF-527C-1504-46D6-94BF1854737C}"/>
          </ac:spMkLst>
        </pc:spChg>
        <pc:spChg chg="add">
          <ac:chgData name="Mirko Kämpf" userId="80a28435-e170-4cc2-a30b-6bff0819657d" providerId="ADAL" clId="{CCDC11DB-648D-D241-A88C-7F9A7C216684}" dt="2024-02-22T12:06:48.806" v="1016" actId="26606"/>
          <ac:spMkLst>
            <pc:docMk/>
            <pc:sldMk cId="3914495222" sldId="267"/>
            <ac:spMk id="8" creationId="{17718681-A12E-49D6-9925-DD7C68176D61}"/>
          </ac:spMkLst>
        </pc:spChg>
        <pc:spChg chg="add">
          <ac:chgData name="Mirko Kämpf" userId="80a28435-e170-4cc2-a30b-6bff0819657d" providerId="ADAL" clId="{CCDC11DB-648D-D241-A88C-7F9A7C216684}" dt="2024-02-22T12:06:48.806" v="1016" actId="26606"/>
          <ac:spMkLst>
            <pc:docMk/>
            <pc:sldMk cId="3914495222" sldId="267"/>
            <ac:spMk id="10" creationId="{FBD77573-9EF2-4C35-8285-A1CF6FBB0EA5}"/>
          </ac:spMkLst>
        </pc:spChg>
      </pc:sldChg>
      <pc:sldChg chg="addSp delSp modSp new mod setBg">
        <pc:chgData name="Mirko Kämpf" userId="80a28435-e170-4cc2-a30b-6bff0819657d" providerId="ADAL" clId="{CCDC11DB-648D-D241-A88C-7F9A7C216684}" dt="2024-02-22T12:40:50.070" v="1573" actId="26606"/>
        <pc:sldMkLst>
          <pc:docMk/>
          <pc:sldMk cId="4288648024" sldId="268"/>
        </pc:sldMkLst>
        <pc:spChg chg="mod">
          <ac:chgData name="Mirko Kämpf" userId="80a28435-e170-4cc2-a30b-6bff0819657d" providerId="ADAL" clId="{CCDC11DB-648D-D241-A88C-7F9A7C216684}" dt="2024-02-22T12:40:50.070" v="1573" actId="26606"/>
          <ac:spMkLst>
            <pc:docMk/>
            <pc:sldMk cId="4288648024" sldId="268"/>
            <ac:spMk id="2" creationId="{9E8A89D4-5A5D-E7F7-659A-64A0311899F3}"/>
          </ac:spMkLst>
        </pc:spChg>
        <pc:spChg chg="del">
          <ac:chgData name="Mirko Kämpf" userId="80a28435-e170-4cc2-a30b-6bff0819657d" providerId="ADAL" clId="{CCDC11DB-648D-D241-A88C-7F9A7C216684}" dt="2024-02-22T12:40:50.070" v="1573" actId="26606"/>
          <ac:spMkLst>
            <pc:docMk/>
            <pc:sldMk cId="4288648024" sldId="268"/>
            <ac:spMk id="3" creationId="{EAA25631-E8F3-3D0C-41DF-0FAA7E88C833}"/>
          </ac:spMkLst>
        </pc:spChg>
        <pc:spChg chg="add">
          <ac:chgData name="Mirko Kämpf" userId="80a28435-e170-4cc2-a30b-6bff0819657d" providerId="ADAL" clId="{CCDC11DB-648D-D241-A88C-7F9A7C216684}" dt="2024-02-22T12:40:50.070" v="1573" actId="26606"/>
          <ac:spMkLst>
            <pc:docMk/>
            <pc:sldMk cId="4288648024" sldId="268"/>
            <ac:spMk id="9" creationId="{D4771268-CB57-404A-9271-370EB28F6090}"/>
          </ac:spMkLst>
        </pc:spChg>
        <pc:picChg chg="add mod">
          <ac:chgData name="Mirko Kämpf" userId="80a28435-e170-4cc2-a30b-6bff0819657d" providerId="ADAL" clId="{CCDC11DB-648D-D241-A88C-7F9A7C216684}" dt="2024-02-22T12:40:50.070" v="1573" actId="26606"/>
          <ac:picMkLst>
            <pc:docMk/>
            <pc:sldMk cId="4288648024" sldId="268"/>
            <ac:picMk id="4" creationId="{21650D0B-6CA6-9328-C8F9-247217A51E25}"/>
          </ac:picMkLst>
        </pc:picChg>
      </pc:sldChg>
      <pc:sldChg chg="addSp delSp modSp new mod setBg">
        <pc:chgData name="Mirko Kämpf" userId="80a28435-e170-4cc2-a30b-6bff0819657d" providerId="ADAL" clId="{CCDC11DB-648D-D241-A88C-7F9A7C216684}" dt="2024-02-22T12:40:59.120" v="1576" actId="26606"/>
        <pc:sldMkLst>
          <pc:docMk/>
          <pc:sldMk cId="929455901" sldId="269"/>
        </pc:sldMkLst>
        <pc:spChg chg="del">
          <ac:chgData name="Mirko Kämpf" userId="80a28435-e170-4cc2-a30b-6bff0819657d" providerId="ADAL" clId="{CCDC11DB-648D-D241-A88C-7F9A7C216684}" dt="2024-02-22T12:40:59.120" v="1576" actId="26606"/>
          <ac:spMkLst>
            <pc:docMk/>
            <pc:sldMk cId="929455901" sldId="269"/>
            <ac:spMk id="2" creationId="{080FB559-A852-D722-062B-1B4CD26C9F28}"/>
          </ac:spMkLst>
        </pc:spChg>
        <pc:spChg chg="del">
          <ac:chgData name="Mirko Kämpf" userId="80a28435-e170-4cc2-a30b-6bff0819657d" providerId="ADAL" clId="{CCDC11DB-648D-D241-A88C-7F9A7C216684}" dt="2024-02-22T12:40:59.120" v="1576" actId="26606"/>
          <ac:spMkLst>
            <pc:docMk/>
            <pc:sldMk cId="929455901" sldId="269"/>
            <ac:spMk id="3" creationId="{075C2A5B-3E18-C064-B90E-76E84002715E}"/>
          </ac:spMkLst>
        </pc:spChg>
        <pc:spChg chg="add">
          <ac:chgData name="Mirko Kämpf" userId="80a28435-e170-4cc2-a30b-6bff0819657d" providerId="ADAL" clId="{CCDC11DB-648D-D241-A88C-7F9A7C216684}" dt="2024-02-22T12:40:59.120" v="1576" actId="26606"/>
          <ac:spMkLst>
            <pc:docMk/>
            <pc:sldMk cId="929455901" sldId="269"/>
            <ac:spMk id="9" creationId="{32BC26D8-82FB-445E-AA49-62A77D7C1EE0}"/>
          </ac:spMkLst>
        </pc:spChg>
        <pc:spChg chg="add">
          <ac:chgData name="Mirko Kämpf" userId="80a28435-e170-4cc2-a30b-6bff0819657d" providerId="ADAL" clId="{CCDC11DB-648D-D241-A88C-7F9A7C216684}" dt="2024-02-22T12:40:59.120" v="1576" actId="26606"/>
          <ac:spMkLst>
            <pc:docMk/>
            <pc:sldMk cId="929455901" sldId="269"/>
            <ac:spMk id="11" creationId="{CB44330D-EA18-4254-AA95-EB49948539B8}"/>
          </ac:spMkLst>
        </pc:spChg>
        <pc:picChg chg="add mod">
          <ac:chgData name="Mirko Kämpf" userId="80a28435-e170-4cc2-a30b-6bff0819657d" providerId="ADAL" clId="{CCDC11DB-648D-D241-A88C-7F9A7C216684}" dt="2024-02-22T12:40:59.120" v="1576" actId="26606"/>
          <ac:picMkLst>
            <pc:docMk/>
            <pc:sldMk cId="929455901" sldId="269"/>
            <ac:picMk id="4" creationId="{9628E866-35A2-3446-7CBC-C9E9D457E767}"/>
          </ac:picMkLst>
        </pc:picChg>
      </pc:sldChg>
      <pc:sldChg chg="addSp delSp modSp new del mod">
        <pc:chgData name="Mirko Kämpf" userId="80a28435-e170-4cc2-a30b-6bff0819657d" providerId="ADAL" clId="{CCDC11DB-648D-D241-A88C-7F9A7C216684}" dt="2024-02-22T12:43:54.323" v="1623" actId="2696"/>
        <pc:sldMkLst>
          <pc:docMk/>
          <pc:sldMk cId="2867357218" sldId="270"/>
        </pc:sldMkLst>
        <pc:picChg chg="add del mod">
          <ac:chgData name="Mirko Kämpf" userId="80a28435-e170-4cc2-a30b-6bff0819657d" providerId="ADAL" clId="{CCDC11DB-648D-D241-A88C-7F9A7C216684}" dt="2024-02-22T12:43:21.249" v="1615" actId="21"/>
          <ac:picMkLst>
            <pc:docMk/>
            <pc:sldMk cId="2867357218" sldId="270"/>
            <ac:picMk id="4" creationId="{2B64745E-A503-45E1-7E5D-90A405E946AF}"/>
          </ac:picMkLst>
        </pc:picChg>
      </pc:sldChg>
      <pc:sldChg chg="addSp delSp modSp new mod setBg">
        <pc:chgData name="Mirko Kämpf" userId="80a28435-e170-4cc2-a30b-6bff0819657d" providerId="ADAL" clId="{CCDC11DB-648D-D241-A88C-7F9A7C216684}" dt="2024-02-22T12:43:51.011" v="1622" actId="1076"/>
        <pc:sldMkLst>
          <pc:docMk/>
          <pc:sldMk cId="280440823" sldId="271"/>
        </pc:sldMkLst>
        <pc:spChg chg="mod">
          <ac:chgData name="Mirko Kämpf" userId="80a28435-e170-4cc2-a30b-6bff0819657d" providerId="ADAL" clId="{CCDC11DB-648D-D241-A88C-7F9A7C216684}" dt="2024-02-22T12:43:32.104" v="1618" actId="26606"/>
          <ac:spMkLst>
            <pc:docMk/>
            <pc:sldMk cId="280440823" sldId="271"/>
            <ac:spMk id="2" creationId="{DFDFD44E-9B41-702F-C601-79CB57EF6E47}"/>
          </ac:spMkLst>
        </pc:spChg>
        <pc:spChg chg="del">
          <ac:chgData name="Mirko Kämpf" userId="80a28435-e170-4cc2-a30b-6bff0819657d" providerId="ADAL" clId="{CCDC11DB-648D-D241-A88C-7F9A7C216684}" dt="2024-02-22T12:43:32.104" v="1618" actId="26606"/>
          <ac:spMkLst>
            <pc:docMk/>
            <pc:sldMk cId="280440823" sldId="271"/>
            <ac:spMk id="3" creationId="{3C636D7E-8D63-9B88-121B-ADC65B76D595}"/>
          </ac:spMkLst>
        </pc:spChg>
        <pc:spChg chg="add">
          <ac:chgData name="Mirko Kämpf" userId="80a28435-e170-4cc2-a30b-6bff0819657d" providerId="ADAL" clId="{CCDC11DB-648D-D241-A88C-7F9A7C216684}" dt="2024-02-22T12:43:32.104" v="1618" actId="26606"/>
          <ac:spMkLst>
            <pc:docMk/>
            <pc:sldMk cId="280440823" sldId="271"/>
            <ac:spMk id="9" creationId="{D4771268-CB57-404A-9271-370EB28F6090}"/>
          </ac:spMkLst>
        </pc:spChg>
        <pc:picChg chg="add mod">
          <ac:chgData name="Mirko Kämpf" userId="80a28435-e170-4cc2-a30b-6bff0819657d" providerId="ADAL" clId="{CCDC11DB-648D-D241-A88C-7F9A7C216684}" dt="2024-02-22T12:43:51.011" v="1622" actId="1076"/>
          <ac:picMkLst>
            <pc:docMk/>
            <pc:sldMk cId="280440823" sldId="271"/>
            <ac:picMk id="4" creationId="{5605DBFB-5981-A04F-DB5A-EA27D0F3DFAF}"/>
          </ac:picMkLst>
        </pc:picChg>
      </pc:sldChg>
      <pc:sldChg chg="addSp delSp modSp new mod">
        <pc:chgData name="Mirko Kämpf" userId="80a28435-e170-4cc2-a30b-6bff0819657d" providerId="ADAL" clId="{CCDC11DB-648D-D241-A88C-7F9A7C216684}" dt="2024-02-22T12:45:33.002" v="1630" actId="478"/>
        <pc:sldMkLst>
          <pc:docMk/>
          <pc:sldMk cId="1732574745" sldId="272"/>
        </pc:sldMkLst>
        <pc:spChg chg="del">
          <ac:chgData name="Mirko Kämpf" userId="80a28435-e170-4cc2-a30b-6bff0819657d" providerId="ADAL" clId="{CCDC11DB-648D-D241-A88C-7F9A7C216684}" dt="2024-02-22T12:45:33.002" v="1630" actId="478"/>
          <ac:spMkLst>
            <pc:docMk/>
            <pc:sldMk cId="1732574745" sldId="272"/>
            <ac:spMk id="2" creationId="{B5A88CC3-2B0B-7D73-C7FC-52F851C3E8C1}"/>
          </ac:spMkLst>
        </pc:spChg>
        <pc:spChg chg="del">
          <ac:chgData name="Mirko Kämpf" userId="80a28435-e170-4cc2-a30b-6bff0819657d" providerId="ADAL" clId="{CCDC11DB-648D-D241-A88C-7F9A7C216684}" dt="2024-02-22T12:45:31.104" v="1629" actId="478"/>
          <ac:spMkLst>
            <pc:docMk/>
            <pc:sldMk cId="1732574745" sldId="272"/>
            <ac:spMk id="3" creationId="{19758190-8413-2611-BD8B-D91A63693A05}"/>
          </ac:spMkLst>
        </pc:spChg>
        <pc:picChg chg="add mod">
          <ac:chgData name="Mirko Kämpf" userId="80a28435-e170-4cc2-a30b-6bff0819657d" providerId="ADAL" clId="{CCDC11DB-648D-D241-A88C-7F9A7C216684}" dt="2024-02-22T12:45:20.213" v="1625" actId="1076"/>
          <ac:picMkLst>
            <pc:docMk/>
            <pc:sldMk cId="1732574745" sldId="272"/>
            <ac:picMk id="4" creationId="{3F02AE84-431C-15A2-EDDA-FB1D6F9E2080}"/>
          </ac:picMkLst>
        </pc:picChg>
        <pc:picChg chg="add mod">
          <ac:chgData name="Mirko Kämpf" userId="80a28435-e170-4cc2-a30b-6bff0819657d" providerId="ADAL" clId="{CCDC11DB-648D-D241-A88C-7F9A7C216684}" dt="2024-02-22T12:45:27.164" v="1628" actId="14100"/>
          <ac:picMkLst>
            <pc:docMk/>
            <pc:sldMk cId="1732574745" sldId="272"/>
            <ac:picMk id="5" creationId="{260821B2-1A98-D74A-E497-227CF73934ED}"/>
          </ac:picMkLst>
        </pc:picChg>
      </pc:sldChg>
      <pc:sldChg chg="addSp delSp modSp new mod setBg">
        <pc:chgData name="Mirko Kämpf" userId="80a28435-e170-4cc2-a30b-6bff0819657d" providerId="ADAL" clId="{CCDC11DB-648D-D241-A88C-7F9A7C216684}" dt="2024-02-22T12:47:07.158" v="1663" actId="478"/>
        <pc:sldMkLst>
          <pc:docMk/>
          <pc:sldMk cId="1794279939" sldId="273"/>
        </pc:sldMkLst>
        <pc:spChg chg="mod">
          <ac:chgData name="Mirko Kämpf" userId="80a28435-e170-4cc2-a30b-6bff0819657d" providerId="ADAL" clId="{CCDC11DB-648D-D241-A88C-7F9A7C216684}" dt="2024-02-22T12:46:57.160" v="1662" actId="962"/>
          <ac:spMkLst>
            <pc:docMk/>
            <pc:sldMk cId="1794279939" sldId="273"/>
            <ac:spMk id="2" creationId="{1F048643-49EF-3773-A5B8-0CCA543B3066}"/>
          </ac:spMkLst>
        </pc:spChg>
        <pc:spChg chg="del mod">
          <ac:chgData name="Mirko Kämpf" userId="80a28435-e170-4cc2-a30b-6bff0819657d" providerId="ADAL" clId="{CCDC11DB-648D-D241-A88C-7F9A7C216684}" dt="2024-02-22T12:47:07.158" v="1663" actId="478"/>
          <ac:spMkLst>
            <pc:docMk/>
            <pc:sldMk cId="1794279939" sldId="273"/>
            <ac:spMk id="3" creationId="{EF8DCD77-38DE-61FE-8AFF-20EAD4023190}"/>
          </ac:spMkLst>
        </pc:spChg>
        <pc:spChg chg="add del">
          <ac:chgData name="Mirko Kämpf" userId="80a28435-e170-4cc2-a30b-6bff0819657d" providerId="ADAL" clId="{CCDC11DB-648D-D241-A88C-7F9A7C216684}" dt="2024-02-22T12:46:51" v="1659" actId="26606"/>
          <ac:spMkLst>
            <pc:docMk/>
            <pc:sldMk cId="1794279939" sldId="273"/>
            <ac:spMk id="9" creationId="{F13C74B1-5B17-4795-BED0-7140497B445A}"/>
          </ac:spMkLst>
        </pc:spChg>
        <pc:spChg chg="add del">
          <ac:chgData name="Mirko Kämpf" userId="80a28435-e170-4cc2-a30b-6bff0819657d" providerId="ADAL" clId="{CCDC11DB-648D-D241-A88C-7F9A7C216684}" dt="2024-02-22T12:46:51" v="1659" actId="26606"/>
          <ac:spMkLst>
            <pc:docMk/>
            <pc:sldMk cId="1794279939" sldId="273"/>
            <ac:spMk id="11" creationId="{D4974D33-8DC5-464E-8C6D-BE58F0669C17}"/>
          </ac:spMkLst>
        </pc:spChg>
        <pc:spChg chg="add">
          <ac:chgData name="Mirko Kämpf" userId="80a28435-e170-4cc2-a30b-6bff0819657d" providerId="ADAL" clId="{CCDC11DB-648D-D241-A88C-7F9A7C216684}" dt="2024-02-22T12:46:51" v="1659" actId="26606"/>
          <ac:spMkLst>
            <pc:docMk/>
            <pc:sldMk cId="1794279939" sldId="273"/>
            <ac:spMk id="16" creationId="{04812C46-200A-4DEB-A05E-3ED6C68C2387}"/>
          </ac:spMkLst>
        </pc:spChg>
        <pc:spChg chg="add">
          <ac:chgData name="Mirko Kämpf" userId="80a28435-e170-4cc2-a30b-6bff0819657d" providerId="ADAL" clId="{CCDC11DB-648D-D241-A88C-7F9A7C216684}" dt="2024-02-22T12:46:51" v="1659" actId="26606"/>
          <ac:spMkLst>
            <pc:docMk/>
            <pc:sldMk cId="1794279939" sldId="273"/>
            <ac:spMk id="18" creationId="{D1EA859B-E555-4109-94F3-6700E046E008}"/>
          </ac:spMkLst>
        </pc:spChg>
        <pc:picChg chg="add mod ord">
          <ac:chgData name="Mirko Kämpf" userId="80a28435-e170-4cc2-a30b-6bff0819657d" providerId="ADAL" clId="{CCDC11DB-648D-D241-A88C-7F9A7C216684}" dt="2024-02-22T12:46:57.159" v="1661" actId="27614"/>
          <ac:picMkLst>
            <pc:docMk/>
            <pc:sldMk cId="1794279939" sldId="273"/>
            <ac:picMk id="4" creationId="{B55B7B74-13F5-E350-C683-F913DC22083D}"/>
          </ac:picMkLst>
        </pc:picChg>
      </pc:sldChg>
      <pc:sldChg chg="addSp modSp new mod setBg">
        <pc:chgData name="Mirko Kämpf" userId="80a28435-e170-4cc2-a30b-6bff0819657d" providerId="ADAL" clId="{CCDC11DB-648D-D241-A88C-7F9A7C216684}" dt="2024-02-22T12:54:01.613" v="1915" actId="207"/>
        <pc:sldMkLst>
          <pc:docMk/>
          <pc:sldMk cId="2490696122" sldId="274"/>
        </pc:sldMkLst>
        <pc:spChg chg="mod">
          <ac:chgData name="Mirko Kämpf" userId="80a28435-e170-4cc2-a30b-6bff0819657d" providerId="ADAL" clId="{CCDC11DB-648D-D241-A88C-7F9A7C216684}" dt="2024-02-22T12:54:01.613" v="1915" actId="207"/>
          <ac:spMkLst>
            <pc:docMk/>
            <pc:sldMk cId="2490696122" sldId="274"/>
            <ac:spMk id="2" creationId="{37922E78-5FD8-D4EC-2E72-2E071707D93E}"/>
          </ac:spMkLst>
        </pc:spChg>
        <pc:spChg chg="mod">
          <ac:chgData name="Mirko Kämpf" userId="80a28435-e170-4cc2-a30b-6bff0819657d" providerId="ADAL" clId="{CCDC11DB-648D-D241-A88C-7F9A7C216684}" dt="2024-02-22T12:53:49.207" v="1914" actId="20577"/>
          <ac:spMkLst>
            <pc:docMk/>
            <pc:sldMk cId="2490696122" sldId="274"/>
            <ac:spMk id="3" creationId="{F827CDD1-5769-D2BF-C223-1BE7DBB381BD}"/>
          </ac:spMkLst>
        </pc:spChg>
        <pc:spChg chg="add">
          <ac:chgData name="Mirko Kämpf" userId="80a28435-e170-4cc2-a30b-6bff0819657d" providerId="ADAL" clId="{CCDC11DB-648D-D241-A88C-7F9A7C216684}" dt="2024-02-22T12:50:38.918" v="1816" actId="26606"/>
          <ac:spMkLst>
            <pc:docMk/>
            <pc:sldMk cId="2490696122" sldId="274"/>
            <ac:spMk id="9" creationId="{743AA782-23D1-4521-8CAD-47662984AA08}"/>
          </ac:spMkLst>
        </pc:spChg>
        <pc:spChg chg="add">
          <ac:chgData name="Mirko Kämpf" userId="80a28435-e170-4cc2-a30b-6bff0819657d" providerId="ADAL" clId="{CCDC11DB-648D-D241-A88C-7F9A7C216684}" dt="2024-02-22T12:50:38.918" v="1816" actId="26606"/>
          <ac:spMkLst>
            <pc:docMk/>
            <pc:sldMk cId="2490696122" sldId="274"/>
            <ac:spMk id="11" creationId="{650D18FE-0824-4A46-B22C-A86B52E5780A}"/>
          </ac:spMkLst>
        </pc:spChg>
        <pc:picChg chg="add mod">
          <ac:chgData name="Mirko Kämpf" userId="80a28435-e170-4cc2-a30b-6bff0819657d" providerId="ADAL" clId="{CCDC11DB-648D-D241-A88C-7F9A7C216684}" dt="2024-02-22T12:50:38.918" v="1816" actId="26606"/>
          <ac:picMkLst>
            <pc:docMk/>
            <pc:sldMk cId="2490696122" sldId="274"/>
            <ac:picMk id="4" creationId="{D83578B4-D447-5A7E-69A0-F15543E6C739}"/>
          </ac:picMkLst>
        </pc:picChg>
      </pc:sldChg>
      <pc:sldChg chg="modSp new mod">
        <pc:chgData name="Mirko Kämpf" userId="80a28435-e170-4cc2-a30b-6bff0819657d" providerId="ADAL" clId="{CCDC11DB-648D-D241-A88C-7F9A7C216684}" dt="2024-02-22T12:57:43.816" v="2130" actId="5793"/>
        <pc:sldMkLst>
          <pc:docMk/>
          <pc:sldMk cId="2946144274" sldId="275"/>
        </pc:sldMkLst>
        <pc:spChg chg="mod">
          <ac:chgData name="Mirko Kämpf" userId="80a28435-e170-4cc2-a30b-6bff0819657d" providerId="ADAL" clId="{CCDC11DB-648D-D241-A88C-7F9A7C216684}" dt="2024-02-22T12:54:20.255" v="1943" actId="20577"/>
          <ac:spMkLst>
            <pc:docMk/>
            <pc:sldMk cId="2946144274" sldId="275"/>
            <ac:spMk id="2" creationId="{2B1C325D-30CC-DB82-92E8-DEB8A5B6A6F3}"/>
          </ac:spMkLst>
        </pc:spChg>
        <pc:spChg chg="mod">
          <ac:chgData name="Mirko Kämpf" userId="80a28435-e170-4cc2-a30b-6bff0819657d" providerId="ADAL" clId="{CCDC11DB-648D-D241-A88C-7F9A7C216684}" dt="2024-02-22T12:57:43.816" v="2130" actId="5793"/>
          <ac:spMkLst>
            <pc:docMk/>
            <pc:sldMk cId="2946144274" sldId="275"/>
            <ac:spMk id="3" creationId="{BD2EAECE-95F8-47FC-3BE9-DCE56A5E6219}"/>
          </ac:spMkLst>
        </pc:spChg>
      </pc:sldChg>
      <pc:sldChg chg="addSp delSp modSp new mod">
        <pc:chgData name="Mirko Kämpf" userId="80a28435-e170-4cc2-a30b-6bff0819657d" providerId="ADAL" clId="{CCDC11DB-648D-D241-A88C-7F9A7C216684}" dt="2024-02-22T12:57:17.766" v="2122"/>
        <pc:sldMkLst>
          <pc:docMk/>
          <pc:sldMk cId="2505320250" sldId="276"/>
        </pc:sldMkLst>
        <pc:spChg chg="del">
          <ac:chgData name="Mirko Kämpf" userId="80a28435-e170-4cc2-a30b-6bff0819657d" providerId="ADAL" clId="{CCDC11DB-648D-D241-A88C-7F9A7C216684}" dt="2024-02-22T12:57:06.467" v="2120" actId="478"/>
          <ac:spMkLst>
            <pc:docMk/>
            <pc:sldMk cId="2505320250" sldId="276"/>
            <ac:spMk id="2" creationId="{38D2EF58-9ACB-E5AA-DAC3-30B3C2F0710E}"/>
          </ac:spMkLst>
        </pc:spChg>
        <pc:spChg chg="del">
          <ac:chgData name="Mirko Kämpf" userId="80a28435-e170-4cc2-a30b-6bff0819657d" providerId="ADAL" clId="{CCDC11DB-648D-D241-A88C-7F9A7C216684}" dt="2024-02-22T12:57:08.179" v="2121" actId="478"/>
          <ac:spMkLst>
            <pc:docMk/>
            <pc:sldMk cId="2505320250" sldId="276"/>
            <ac:spMk id="3" creationId="{EEBCDE18-00E6-8829-412A-6728132F9529}"/>
          </ac:spMkLst>
        </pc:spChg>
        <pc:picChg chg="add mod modCrop">
          <ac:chgData name="Mirko Kämpf" userId="80a28435-e170-4cc2-a30b-6bff0819657d" providerId="ADAL" clId="{CCDC11DB-648D-D241-A88C-7F9A7C216684}" dt="2024-02-22T12:57:17.766" v="2122"/>
          <ac:picMkLst>
            <pc:docMk/>
            <pc:sldMk cId="2505320250" sldId="276"/>
            <ac:picMk id="4" creationId="{74F2A70D-4AD0-D7C2-DF16-1FA0E0D050ED}"/>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3A693-2C8D-315A-14AE-3C1B781BEF7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294D0E0-1CC5-8FA1-80E7-191ACA8A35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26B0E9F6-DE05-7416-B3B3-9539811D0D54}"/>
              </a:ext>
            </a:extLst>
          </p:cNvPr>
          <p:cNvSpPr>
            <a:spLocks noGrp="1"/>
          </p:cNvSpPr>
          <p:nvPr>
            <p:ph type="dt" sz="half" idx="10"/>
          </p:nvPr>
        </p:nvSpPr>
        <p:spPr/>
        <p:txBody>
          <a:bodyPr/>
          <a:lstStyle/>
          <a:p>
            <a:fld id="{0E424C37-9377-444E-8D8A-F46DE2637F21}" type="datetimeFigureOut">
              <a:rPr lang="en-US" smtClean="0"/>
              <a:t>2/22/24</a:t>
            </a:fld>
            <a:endParaRPr lang="en-US"/>
          </a:p>
        </p:txBody>
      </p:sp>
      <p:sp>
        <p:nvSpPr>
          <p:cNvPr id="5" name="Footer Placeholder 4">
            <a:extLst>
              <a:ext uri="{FF2B5EF4-FFF2-40B4-BE49-F238E27FC236}">
                <a16:creationId xmlns:a16="http://schemas.microsoft.com/office/drawing/2014/main" id="{6D3C9C99-3964-1C9F-1873-FAF315F658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408E11-7E2F-E8D5-2C3B-F4811C98956D}"/>
              </a:ext>
            </a:extLst>
          </p:cNvPr>
          <p:cNvSpPr>
            <a:spLocks noGrp="1"/>
          </p:cNvSpPr>
          <p:nvPr>
            <p:ph type="sldNum" sz="quarter" idx="12"/>
          </p:nvPr>
        </p:nvSpPr>
        <p:spPr/>
        <p:txBody>
          <a:bodyPr/>
          <a:lstStyle/>
          <a:p>
            <a:fld id="{CE9F54FD-3AA3-C742-8BE1-B7BA3B436E1C}" type="slidenum">
              <a:rPr lang="en-US" smtClean="0"/>
              <a:t>‹#›</a:t>
            </a:fld>
            <a:endParaRPr lang="en-US"/>
          </a:p>
        </p:txBody>
      </p:sp>
    </p:spTree>
    <p:extLst>
      <p:ext uri="{BB962C8B-B14F-4D97-AF65-F5344CB8AC3E}">
        <p14:creationId xmlns:p14="http://schemas.microsoft.com/office/powerpoint/2010/main" val="2912516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355F4-CE79-A979-1DD6-228356CC166E}"/>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3B5ABC2-9DC3-06D3-291A-1E4BA876C40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3A67257-FAF2-8033-E85B-0459D4EDD105}"/>
              </a:ext>
            </a:extLst>
          </p:cNvPr>
          <p:cNvSpPr>
            <a:spLocks noGrp="1"/>
          </p:cNvSpPr>
          <p:nvPr>
            <p:ph type="dt" sz="half" idx="10"/>
          </p:nvPr>
        </p:nvSpPr>
        <p:spPr/>
        <p:txBody>
          <a:bodyPr/>
          <a:lstStyle/>
          <a:p>
            <a:fld id="{0E424C37-9377-444E-8D8A-F46DE2637F21}" type="datetimeFigureOut">
              <a:rPr lang="en-US" smtClean="0"/>
              <a:t>2/22/24</a:t>
            </a:fld>
            <a:endParaRPr lang="en-US"/>
          </a:p>
        </p:txBody>
      </p:sp>
      <p:sp>
        <p:nvSpPr>
          <p:cNvPr id="5" name="Footer Placeholder 4">
            <a:extLst>
              <a:ext uri="{FF2B5EF4-FFF2-40B4-BE49-F238E27FC236}">
                <a16:creationId xmlns:a16="http://schemas.microsoft.com/office/drawing/2014/main" id="{A8056BF7-1224-853F-FB75-78F5F593C0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5D0C-8024-C4E2-DD06-DF518D7E19F2}"/>
              </a:ext>
            </a:extLst>
          </p:cNvPr>
          <p:cNvSpPr>
            <a:spLocks noGrp="1"/>
          </p:cNvSpPr>
          <p:nvPr>
            <p:ph type="sldNum" sz="quarter" idx="12"/>
          </p:nvPr>
        </p:nvSpPr>
        <p:spPr/>
        <p:txBody>
          <a:bodyPr/>
          <a:lstStyle/>
          <a:p>
            <a:fld id="{CE9F54FD-3AA3-C742-8BE1-B7BA3B436E1C}" type="slidenum">
              <a:rPr lang="en-US" smtClean="0"/>
              <a:t>‹#›</a:t>
            </a:fld>
            <a:endParaRPr lang="en-US"/>
          </a:p>
        </p:txBody>
      </p:sp>
    </p:spTree>
    <p:extLst>
      <p:ext uri="{BB962C8B-B14F-4D97-AF65-F5344CB8AC3E}">
        <p14:creationId xmlns:p14="http://schemas.microsoft.com/office/powerpoint/2010/main" val="483878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B36D2F-7482-BA21-A9E2-8BD7C0D23D9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02644A2-CE4A-EC86-6DB0-E38E7122460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9F937DF-30EB-0D76-B109-BDDE44D3BD87}"/>
              </a:ext>
            </a:extLst>
          </p:cNvPr>
          <p:cNvSpPr>
            <a:spLocks noGrp="1"/>
          </p:cNvSpPr>
          <p:nvPr>
            <p:ph type="dt" sz="half" idx="10"/>
          </p:nvPr>
        </p:nvSpPr>
        <p:spPr/>
        <p:txBody>
          <a:bodyPr/>
          <a:lstStyle/>
          <a:p>
            <a:fld id="{0E424C37-9377-444E-8D8A-F46DE2637F21}" type="datetimeFigureOut">
              <a:rPr lang="en-US" smtClean="0"/>
              <a:t>2/22/24</a:t>
            </a:fld>
            <a:endParaRPr lang="en-US"/>
          </a:p>
        </p:txBody>
      </p:sp>
      <p:sp>
        <p:nvSpPr>
          <p:cNvPr id="5" name="Footer Placeholder 4">
            <a:extLst>
              <a:ext uri="{FF2B5EF4-FFF2-40B4-BE49-F238E27FC236}">
                <a16:creationId xmlns:a16="http://schemas.microsoft.com/office/drawing/2014/main" id="{AD72CA1A-0255-3AAF-1FD3-BF83A5EF31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23D413-65C0-4B79-52E3-DF925F84FC07}"/>
              </a:ext>
            </a:extLst>
          </p:cNvPr>
          <p:cNvSpPr>
            <a:spLocks noGrp="1"/>
          </p:cNvSpPr>
          <p:nvPr>
            <p:ph type="sldNum" sz="quarter" idx="12"/>
          </p:nvPr>
        </p:nvSpPr>
        <p:spPr/>
        <p:txBody>
          <a:bodyPr/>
          <a:lstStyle/>
          <a:p>
            <a:fld id="{CE9F54FD-3AA3-C742-8BE1-B7BA3B436E1C}" type="slidenum">
              <a:rPr lang="en-US" smtClean="0"/>
              <a:t>‹#›</a:t>
            </a:fld>
            <a:endParaRPr lang="en-US"/>
          </a:p>
        </p:txBody>
      </p:sp>
    </p:spTree>
    <p:extLst>
      <p:ext uri="{BB962C8B-B14F-4D97-AF65-F5344CB8AC3E}">
        <p14:creationId xmlns:p14="http://schemas.microsoft.com/office/powerpoint/2010/main" val="1908872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9A0A2-2971-F5F1-BE76-01285030623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FB857F3-C693-EE4B-B7B2-155681DC4E1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1534DC3-9F5F-3B65-E1C0-A4A427E0AC30}"/>
              </a:ext>
            </a:extLst>
          </p:cNvPr>
          <p:cNvSpPr>
            <a:spLocks noGrp="1"/>
          </p:cNvSpPr>
          <p:nvPr>
            <p:ph type="dt" sz="half" idx="10"/>
          </p:nvPr>
        </p:nvSpPr>
        <p:spPr/>
        <p:txBody>
          <a:bodyPr/>
          <a:lstStyle/>
          <a:p>
            <a:fld id="{0E424C37-9377-444E-8D8A-F46DE2637F21}" type="datetimeFigureOut">
              <a:rPr lang="en-US" smtClean="0"/>
              <a:t>2/22/24</a:t>
            </a:fld>
            <a:endParaRPr lang="en-US"/>
          </a:p>
        </p:txBody>
      </p:sp>
      <p:sp>
        <p:nvSpPr>
          <p:cNvPr id="5" name="Footer Placeholder 4">
            <a:extLst>
              <a:ext uri="{FF2B5EF4-FFF2-40B4-BE49-F238E27FC236}">
                <a16:creationId xmlns:a16="http://schemas.microsoft.com/office/drawing/2014/main" id="{CB69111D-C01D-ED60-6836-E925378D95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CD2FE-3EDE-F970-BB94-AAE8597F0DD8}"/>
              </a:ext>
            </a:extLst>
          </p:cNvPr>
          <p:cNvSpPr>
            <a:spLocks noGrp="1"/>
          </p:cNvSpPr>
          <p:nvPr>
            <p:ph type="sldNum" sz="quarter" idx="12"/>
          </p:nvPr>
        </p:nvSpPr>
        <p:spPr/>
        <p:txBody>
          <a:bodyPr/>
          <a:lstStyle/>
          <a:p>
            <a:fld id="{CE9F54FD-3AA3-C742-8BE1-B7BA3B436E1C}" type="slidenum">
              <a:rPr lang="en-US" smtClean="0"/>
              <a:t>‹#›</a:t>
            </a:fld>
            <a:endParaRPr lang="en-US"/>
          </a:p>
        </p:txBody>
      </p:sp>
    </p:spTree>
    <p:extLst>
      <p:ext uri="{BB962C8B-B14F-4D97-AF65-F5344CB8AC3E}">
        <p14:creationId xmlns:p14="http://schemas.microsoft.com/office/powerpoint/2010/main" val="1246730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30455-E9F4-C055-E895-E3C871C619B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FD5BDF43-E16E-628F-42FB-B350857CB33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4C519D8-1AC6-1E1A-B523-66CEF9ECACCF}"/>
              </a:ext>
            </a:extLst>
          </p:cNvPr>
          <p:cNvSpPr>
            <a:spLocks noGrp="1"/>
          </p:cNvSpPr>
          <p:nvPr>
            <p:ph type="dt" sz="half" idx="10"/>
          </p:nvPr>
        </p:nvSpPr>
        <p:spPr/>
        <p:txBody>
          <a:bodyPr/>
          <a:lstStyle/>
          <a:p>
            <a:fld id="{0E424C37-9377-444E-8D8A-F46DE2637F21}" type="datetimeFigureOut">
              <a:rPr lang="en-US" smtClean="0"/>
              <a:t>2/22/24</a:t>
            </a:fld>
            <a:endParaRPr lang="en-US"/>
          </a:p>
        </p:txBody>
      </p:sp>
      <p:sp>
        <p:nvSpPr>
          <p:cNvPr id="5" name="Footer Placeholder 4">
            <a:extLst>
              <a:ext uri="{FF2B5EF4-FFF2-40B4-BE49-F238E27FC236}">
                <a16:creationId xmlns:a16="http://schemas.microsoft.com/office/drawing/2014/main" id="{6017E771-B191-2929-D907-6CA069CBF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8B1798-9152-9613-B362-B373AA9FC726}"/>
              </a:ext>
            </a:extLst>
          </p:cNvPr>
          <p:cNvSpPr>
            <a:spLocks noGrp="1"/>
          </p:cNvSpPr>
          <p:nvPr>
            <p:ph type="sldNum" sz="quarter" idx="12"/>
          </p:nvPr>
        </p:nvSpPr>
        <p:spPr/>
        <p:txBody>
          <a:bodyPr/>
          <a:lstStyle/>
          <a:p>
            <a:fld id="{CE9F54FD-3AA3-C742-8BE1-B7BA3B436E1C}" type="slidenum">
              <a:rPr lang="en-US" smtClean="0"/>
              <a:t>‹#›</a:t>
            </a:fld>
            <a:endParaRPr lang="en-US"/>
          </a:p>
        </p:txBody>
      </p:sp>
    </p:spTree>
    <p:extLst>
      <p:ext uri="{BB962C8B-B14F-4D97-AF65-F5344CB8AC3E}">
        <p14:creationId xmlns:p14="http://schemas.microsoft.com/office/powerpoint/2010/main" val="83777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02982-D120-FB81-3D05-31EAC034D10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1EBC7A1-9A86-5A50-114C-D6477CFCDFD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D55D5AC-37A3-D9DC-2042-3C6BA9B7801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5701E0D-3254-385A-AFF3-4371150509E6}"/>
              </a:ext>
            </a:extLst>
          </p:cNvPr>
          <p:cNvSpPr>
            <a:spLocks noGrp="1"/>
          </p:cNvSpPr>
          <p:nvPr>
            <p:ph type="dt" sz="half" idx="10"/>
          </p:nvPr>
        </p:nvSpPr>
        <p:spPr/>
        <p:txBody>
          <a:bodyPr/>
          <a:lstStyle/>
          <a:p>
            <a:fld id="{0E424C37-9377-444E-8D8A-F46DE2637F21}" type="datetimeFigureOut">
              <a:rPr lang="en-US" smtClean="0"/>
              <a:t>2/22/24</a:t>
            </a:fld>
            <a:endParaRPr lang="en-US"/>
          </a:p>
        </p:txBody>
      </p:sp>
      <p:sp>
        <p:nvSpPr>
          <p:cNvPr id="6" name="Footer Placeholder 5">
            <a:extLst>
              <a:ext uri="{FF2B5EF4-FFF2-40B4-BE49-F238E27FC236}">
                <a16:creationId xmlns:a16="http://schemas.microsoft.com/office/drawing/2014/main" id="{5C992A9B-40FA-CD9C-636E-F38501ACAC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731CE0-D14C-E718-0646-020DE1AF4C51}"/>
              </a:ext>
            </a:extLst>
          </p:cNvPr>
          <p:cNvSpPr>
            <a:spLocks noGrp="1"/>
          </p:cNvSpPr>
          <p:nvPr>
            <p:ph type="sldNum" sz="quarter" idx="12"/>
          </p:nvPr>
        </p:nvSpPr>
        <p:spPr/>
        <p:txBody>
          <a:bodyPr/>
          <a:lstStyle/>
          <a:p>
            <a:fld id="{CE9F54FD-3AA3-C742-8BE1-B7BA3B436E1C}" type="slidenum">
              <a:rPr lang="en-US" smtClean="0"/>
              <a:t>‹#›</a:t>
            </a:fld>
            <a:endParaRPr lang="en-US"/>
          </a:p>
        </p:txBody>
      </p:sp>
    </p:spTree>
    <p:extLst>
      <p:ext uri="{BB962C8B-B14F-4D97-AF65-F5344CB8AC3E}">
        <p14:creationId xmlns:p14="http://schemas.microsoft.com/office/powerpoint/2010/main" val="4058207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B5F36-C037-C35E-B7FC-CF01FB732C5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DD378F6-3A02-B253-EC5D-B0F172D3A1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2F005EE-A9EA-0966-2BBA-87994AA2BFC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5F7D5EF-B512-B3CD-0F12-6AF011ED22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B452653-E03B-46EE-5E4C-0CC500D7371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585FD7B-DBC2-E5E0-0502-906DD4D98B74}"/>
              </a:ext>
            </a:extLst>
          </p:cNvPr>
          <p:cNvSpPr>
            <a:spLocks noGrp="1"/>
          </p:cNvSpPr>
          <p:nvPr>
            <p:ph type="dt" sz="half" idx="10"/>
          </p:nvPr>
        </p:nvSpPr>
        <p:spPr/>
        <p:txBody>
          <a:bodyPr/>
          <a:lstStyle/>
          <a:p>
            <a:fld id="{0E424C37-9377-444E-8D8A-F46DE2637F21}" type="datetimeFigureOut">
              <a:rPr lang="en-US" smtClean="0"/>
              <a:t>2/22/24</a:t>
            </a:fld>
            <a:endParaRPr lang="en-US"/>
          </a:p>
        </p:txBody>
      </p:sp>
      <p:sp>
        <p:nvSpPr>
          <p:cNvPr id="8" name="Footer Placeholder 7">
            <a:extLst>
              <a:ext uri="{FF2B5EF4-FFF2-40B4-BE49-F238E27FC236}">
                <a16:creationId xmlns:a16="http://schemas.microsoft.com/office/drawing/2014/main" id="{2FAFA61F-3D4D-810A-64E4-E3FA1A3DEA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AC28640-7EE4-7CE3-96F0-D7435FBDC62A}"/>
              </a:ext>
            </a:extLst>
          </p:cNvPr>
          <p:cNvSpPr>
            <a:spLocks noGrp="1"/>
          </p:cNvSpPr>
          <p:nvPr>
            <p:ph type="sldNum" sz="quarter" idx="12"/>
          </p:nvPr>
        </p:nvSpPr>
        <p:spPr/>
        <p:txBody>
          <a:bodyPr/>
          <a:lstStyle/>
          <a:p>
            <a:fld id="{CE9F54FD-3AA3-C742-8BE1-B7BA3B436E1C}" type="slidenum">
              <a:rPr lang="en-US" smtClean="0"/>
              <a:t>‹#›</a:t>
            </a:fld>
            <a:endParaRPr lang="en-US"/>
          </a:p>
        </p:txBody>
      </p:sp>
    </p:spTree>
    <p:extLst>
      <p:ext uri="{BB962C8B-B14F-4D97-AF65-F5344CB8AC3E}">
        <p14:creationId xmlns:p14="http://schemas.microsoft.com/office/powerpoint/2010/main" val="85018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9EDDF-B6A8-4E4C-14A9-44EAA72E9E6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3145682C-7ACB-9354-0B77-C3D54659967C}"/>
              </a:ext>
            </a:extLst>
          </p:cNvPr>
          <p:cNvSpPr>
            <a:spLocks noGrp="1"/>
          </p:cNvSpPr>
          <p:nvPr>
            <p:ph type="dt" sz="half" idx="10"/>
          </p:nvPr>
        </p:nvSpPr>
        <p:spPr/>
        <p:txBody>
          <a:bodyPr/>
          <a:lstStyle/>
          <a:p>
            <a:fld id="{0E424C37-9377-444E-8D8A-F46DE2637F21}" type="datetimeFigureOut">
              <a:rPr lang="en-US" smtClean="0"/>
              <a:t>2/22/24</a:t>
            </a:fld>
            <a:endParaRPr lang="en-US"/>
          </a:p>
        </p:txBody>
      </p:sp>
      <p:sp>
        <p:nvSpPr>
          <p:cNvPr id="4" name="Footer Placeholder 3">
            <a:extLst>
              <a:ext uri="{FF2B5EF4-FFF2-40B4-BE49-F238E27FC236}">
                <a16:creationId xmlns:a16="http://schemas.microsoft.com/office/drawing/2014/main" id="{B0D925DB-CC35-78DC-B72F-BC44CC48A3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3C4FBF7-EFC0-8C57-4C10-2D51B85E0C7D}"/>
              </a:ext>
            </a:extLst>
          </p:cNvPr>
          <p:cNvSpPr>
            <a:spLocks noGrp="1"/>
          </p:cNvSpPr>
          <p:nvPr>
            <p:ph type="sldNum" sz="quarter" idx="12"/>
          </p:nvPr>
        </p:nvSpPr>
        <p:spPr/>
        <p:txBody>
          <a:bodyPr/>
          <a:lstStyle/>
          <a:p>
            <a:fld id="{CE9F54FD-3AA3-C742-8BE1-B7BA3B436E1C}" type="slidenum">
              <a:rPr lang="en-US" smtClean="0"/>
              <a:t>‹#›</a:t>
            </a:fld>
            <a:endParaRPr lang="en-US"/>
          </a:p>
        </p:txBody>
      </p:sp>
    </p:spTree>
    <p:extLst>
      <p:ext uri="{BB962C8B-B14F-4D97-AF65-F5344CB8AC3E}">
        <p14:creationId xmlns:p14="http://schemas.microsoft.com/office/powerpoint/2010/main" val="1479858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B8FA7A-CBCA-8FB0-AF09-BC7D6777084F}"/>
              </a:ext>
            </a:extLst>
          </p:cNvPr>
          <p:cNvSpPr>
            <a:spLocks noGrp="1"/>
          </p:cNvSpPr>
          <p:nvPr>
            <p:ph type="dt" sz="half" idx="10"/>
          </p:nvPr>
        </p:nvSpPr>
        <p:spPr/>
        <p:txBody>
          <a:bodyPr/>
          <a:lstStyle/>
          <a:p>
            <a:fld id="{0E424C37-9377-444E-8D8A-F46DE2637F21}" type="datetimeFigureOut">
              <a:rPr lang="en-US" smtClean="0"/>
              <a:t>2/22/24</a:t>
            </a:fld>
            <a:endParaRPr lang="en-US"/>
          </a:p>
        </p:txBody>
      </p:sp>
      <p:sp>
        <p:nvSpPr>
          <p:cNvPr id="3" name="Footer Placeholder 2">
            <a:extLst>
              <a:ext uri="{FF2B5EF4-FFF2-40B4-BE49-F238E27FC236}">
                <a16:creationId xmlns:a16="http://schemas.microsoft.com/office/drawing/2014/main" id="{5000D16B-2E98-9953-A804-B032D24973C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AA3DB97-B4E3-A5B6-99D8-8A95E53BC8CF}"/>
              </a:ext>
            </a:extLst>
          </p:cNvPr>
          <p:cNvSpPr>
            <a:spLocks noGrp="1"/>
          </p:cNvSpPr>
          <p:nvPr>
            <p:ph type="sldNum" sz="quarter" idx="12"/>
          </p:nvPr>
        </p:nvSpPr>
        <p:spPr/>
        <p:txBody>
          <a:bodyPr/>
          <a:lstStyle/>
          <a:p>
            <a:fld id="{CE9F54FD-3AA3-C742-8BE1-B7BA3B436E1C}" type="slidenum">
              <a:rPr lang="en-US" smtClean="0"/>
              <a:t>‹#›</a:t>
            </a:fld>
            <a:endParaRPr lang="en-US"/>
          </a:p>
        </p:txBody>
      </p:sp>
    </p:spTree>
    <p:extLst>
      <p:ext uri="{BB962C8B-B14F-4D97-AF65-F5344CB8AC3E}">
        <p14:creationId xmlns:p14="http://schemas.microsoft.com/office/powerpoint/2010/main" val="35427297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A285F-B1F4-CD91-2748-BFB2CD16767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4310850-714C-1A6E-E4F6-44FD882210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E00F828-1830-3D82-67C0-DF9FC8D205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79E5EC1-0951-CD53-EE05-12DCACC0F177}"/>
              </a:ext>
            </a:extLst>
          </p:cNvPr>
          <p:cNvSpPr>
            <a:spLocks noGrp="1"/>
          </p:cNvSpPr>
          <p:nvPr>
            <p:ph type="dt" sz="half" idx="10"/>
          </p:nvPr>
        </p:nvSpPr>
        <p:spPr/>
        <p:txBody>
          <a:bodyPr/>
          <a:lstStyle/>
          <a:p>
            <a:fld id="{0E424C37-9377-444E-8D8A-F46DE2637F21}" type="datetimeFigureOut">
              <a:rPr lang="en-US" smtClean="0"/>
              <a:t>2/22/24</a:t>
            </a:fld>
            <a:endParaRPr lang="en-US"/>
          </a:p>
        </p:txBody>
      </p:sp>
      <p:sp>
        <p:nvSpPr>
          <p:cNvPr id="6" name="Footer Placeholder 5">
            <a:extLst>
              <a:ext uri="{FF2B5EF4-FFF2-40B4-BE49-F238E27FC236}">
                <a16:creationId xmlns:a16="http://schemas.microsoft.com/office/drawing/2014/main" id="{A204F2E4-076A-0865-5E52-09CE62CBBD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580BAC-A5C6-1D83-AD80-9404C93361F9}"/>
              </a:ext>
            </a:extLst>
          </p:cNvPr>
          <p:cNvSpPr>
            <a:spLocks noGrp="1"/>
          </p:cNvSpPr>
          <p:nvPr>
            <p:ph type="sldNum" sz="quarter" idx="12"/>
          </p:nvPr>
        </p:nvSpPr>
        <p:spPr/>
        <p:txBody>
          <a:bodyPr/>
          <a:lstStyle/>
          <a:p>
            <a:fld id="{CE9F54FD-3AA3-C742-8BE1-B7BA3B436E1C}" type="slidenum">
              <a:rPr lang="en-US" smtClean="0"/>
              <a:t>‹#›</a:t>
            </a:fld>
            <a:endParaRPr lang="en-US"/>
          </a:p>
        </p:txBody>
      </p:sp>
    </p:spTree>
    <p:extLst>
      <p:ext uri="{BB962C8B-B14F-4D97-AF65-F5344CB8AC3E}">
        <p14:creationId xmlns:p14="http://schemas.microsoft.com/office/powerpoint/2010/main" val="2087493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5E07F-7577-9648-DB47-774F1DF6C9E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1B2D902-E82C-01D8-611F-E3566D738E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151EC84-B64A-E52B-C28C-02DE674F26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CF3EDFF-8836-AC47-0A03-FC47CB2384E5}"/>
              </a:ext>
            </a:extLst>
          </p:cNvPr>
          <p:cNvSpPr>
            <a:spLocks noGrp="1"/>
          </p:cNvSpPr>
          <p:nvPr>
            <p:ph type="dt" sz="half" idx="10"/>
          </p:nvPr>
        </p:nvSpPr>
        <p:spPr/>
        <p:txBody>
          <a:bodyPr/>
          <a:lstStyle/>
          <a:p>
            <a:fld id="{0E424C37-9377-444E-8D8A-F46DE2637F21}" type="datetimeFigureOut">
              <a:rPr lang="en-US" smtClean="0"/>
              <a:t>2/22/24</a:t>
            </a:fld>
            <a:endParaRPr lang="en-US"/>
          </a:p>
        </p:txBody>
      </p:sp>
      <p:sp>
        <p:nvSpPr>
          <p:cNvPr id="6" name="Footer Placeholder 5">
            <a:extLst>
              <a:ext uri="{FF2B5EF4-FFF2-40B4-BE49-F238E27FC236}">
                <a16:creationId xmlns:a16="http://schemas.microsoft.com/office/drawing/2014/main" id="{0626426D-BE4D-6446-F766-1502C95904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C23C7-2CFE-5F7B-87D6-CB8BDF782FE2}"/>
              </a:ext>
            </a:extLst>
          </p:cNvPr>
          <p:cNvSpPr>
            <a:spLocks noGrp="1"/>
          </p:cNvSpPr>
          <p:nvPr>
            <p:ph type="sldNum" sz="quarter" idx="12"/>
          </p:nvPr>
        </p:nvSpPr>
        <p:spPr/>
        <p:txBody>
          <a:bodyPr/>
          <a:lstStyle/>
          <a:p>
            <a:fld id="{CE9F54FD-3AA3-C742-8BE1-B7BA3B436E1C}" type="slidenum">
              <a:rPr lang="en-US" smtClean="0"/>
              <a:t>‹#›</a:t>
            </a:fld>
            <a:endParaRPr lang="en-US"/>
          </a:p>
        </p:txBody>
      </p:sp>
    </p:spTree>
    <p:extLst>
      <p:ext uri="{BB962C8B-B14F-4D97-AF65-F5344CB8AC3E}">
        <p14:creationId xmlns:p14="http://schemas.microsoft.com/office/powerpoint/2010/main" val="2092265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B2EDC7-463D-FD0E-99B9-2D739BB663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07F7B90-10BA-5F9A-8AEA-41E0A46D3E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84BBBB6-9339-DC6E-ADD9-2E3CAE9EE9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E424C37-9377-444E-8D8A-F46DE2637F21}" type="datetimeFigureOut">
              <a:rPr lang="en-US" smtClean="0"/>
              <a:t>2/22/24</a:t>
            </a:fld>
            <a:endParaRPr lang="en-US"/>
          </a:p>
        </p:txBody>
      </p:sp>
      <p:sp>
        <p:nvSpPr>
          <p:cNvPr id="5" name="Footer Placeholder 4">
            <a:extLst>
              <a:ext uri="{FF2B5EF4-FFF2-40B4-BE49-F238E27FC236}">
                <a16:creationId xmlns:a16="http://schemas.microsoft.com/office/drawing/2014/main" id="{3413FEBC-62E3-2D35-2CDC-B968B97CED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F3BC4AB-1468-CB82-5048-C5D8CA1A12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E9F54FD-3AA3-C742-8BE1-B7BA3B436E1C}" type="slidenum">
              <a:rPr lang="en-US" smtClean="0"/>
              <a:t>‹#›</a:t>
            </a:fld>
            <a:endParaRPr lang="en-US"/>
          </a:p>
        </p:txBody>
      </p:sp>
    </p:spTree>
    <p:extLst>
      <p:ext uri="{BB962C8B-B14F-4D97-AF65-F5344CB8AC3E}">
        <p14:creationId xmlns:p14="http://schemas.microsoft.com/office/powerpoint/2010/main" val="28952510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reenthought.ai/"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54D2C-BFAF-6B3A-E2C9-DFFA09BA740A}"/>
              </a:ext>
            </a:extLst>
          </p:cNvPr>
          <p:cNvSpPr>
            <a:spLocks noGrp="1"/>
          </p:cNvSpPr>
          <p:nvPr>
            <p:ph type="ctrTitle"/>
          </p:nvPr>
        </p:nvSpPr>
        <p:spPr/>
        <p:txBody>
          <a:bodyPr/>
          <a:lstStyle/>
          <a:p>
            <a:r>
              <a:rPr lang="en-US" dirty="0" err="1">
                <a:solidFill>
                  <a:schemeClr val="accent6">
                    <a:lumMod val="75000"/>
                  </a:schemeClr>
                </a:solidFill>
              </a:rPr>
              <a:t>green</a:t>
            </a:r>
            <a:r>
              <a:rPr lang="en-US" dirty="0" err="1">
                <a:solidFill>
                  <a:schemeClr val="accent3">
                    <a:lumMod val="60000"/>
                    <a:lumOff val="40000"/>
                  </a:schemeClr>
                </a:solidFill>
              </a:rPr>
              <a:t>T</a:t>
            </a:r>
            <a:r>
              <a:rPr lang="en-US" dirty="0" err="1">
                <a:solidFill>
                  <a:schemeClr val="accent3"/>
                </a:solidFill>
              </a:rPr>
              <a:t>h</a:t>
            </a:r>
            <a:r>
              <a:rPr lang="en-US" dirty="0" err="1">
                <a:solidFill>
                  <a:schemeClr val="accent6">
                    <a:lumMod val="60000"/>
                    <a:lumOff val="40000"/>
                  </a:schemeClr>
                </a:solidFill>
              </a:rPr>
              <a:t>o</a:t>
            </a:r>
            <a:r>
              <a:rPr lang="en-US" dirty="0" err="1">
                <a:solidFill>
                  <a:schemeClr val="accent6">
                    <a:lumMod val="75000"/>
                  </a:schemeClr>
                </a:solidFill>
              </a:rPr>
              <a:t>u</a:t>
            </a:r>
            <a:r>
              <a:rPr lang="en-US" dirty="0" err="1">
                <a:solidFill>
                  <a:schemeClr val="accent6">
                    <a:lumMod val="40000"/>
                    <a:lumOff val="60000"/>
                  </a:schemeClr>
                </a:solidFill>
              </a:rPr>
              <a:t>g</a:t>
            </a:r>
            <a:r>
              <a:rPr lang="en-US" dirty="0" err="1">
                <a:solidFill>
                  <a:schemeClr val="accent6">
                    <a:lumMod val="60000"/>
                    <a:lumOff val="40000"/>
                  </a:schemeClr>
                </a:solidFill>
              </a:rPr>
              <a:t>h</a:t>
            </a:r>
            <a:r>
              <a:rPr lang="en-US" dirty="0" err="1">
                <a:solidFill>
                  <a:schemeClr val="accent6">
                    <a:lumMod val="75000"/>
                  </a:schemeClr>
                </a:solidFill>
              </a:rPr>
              <a:t>t</a:t>
            </a:r>
            <a:r>
              <a:rPr lang="en-US" dirty="0" err="1"/>
              <a:t>.</a:t>
            </a:r>
            <a:r>
              <a:rPr lang="en-US" dirty="0" err="1">
                <a:solidFill>
                  <a:schemeClr val="accent4">
                    <a:lumMod val="60000"/>
                    <a:lumOff val="40000"/>
                  </a:schemeClr>
                </a:solidFill>
              </a:rPr>
              <a:t>ai</a:t>
            </a:r>
            <a:endParaRPr lang="en-US" dirty="0">
              <a:solidFill>
                <a:schemeClr val="accent4">
                  <a:lumMod val="60000"/>
                  <a:lumOff val="40000"/>
                </a:schemeClr>
              </a:solidFill>
            </a:endParaRPr>
          </a:p>
        </p:txBody>
      </p:sp>
      <p:sp>
        <p:nvSpPr>
          <p:cNvPr id="3" name="Subtitle 2">
            <a:extLst>
              <a:ext uri="{FF2B5EF4-FFF2-40B4-BE49-F238E27FC236}">
                <a16:creationId xmlns:a16="http://schemas.microsoft.com/office/drawing/2014/main" id="{A194E761-64B4-EF09-C14C-6596499D7C31}"/>
              </a:ext>
            </a:extLst>
          </p:cNvPr>
          <p:cNvSpPr>
            <a:spLocks noGrp="1"/>
          </p:cNvSpPr>
          <p:nvPr>
            <p:ph type="subTitle" idx="1"/>
          </p:nvPr>
        </p:nvSpPr>
        <p:spPr>
          <a:xfrm>
            <a:off x="1524000" y="4565872"/>
            <a:ext cx="9144000" cy="1655762"/>
          </a:xfrm>
        </p:spPr>
        <p:txBody>
          <a:bodyPr/>
          <a:lstStyle/>
          <a:p>
            <a:r>
              <a:rPr lang="en-US" dirty="0"/>
              <a:t>Practical experiments with data and AI</a:t>
            </a:r>
          </a:p>
          <a:p>
            <a:r>
              <a:rPr lang="en-US" dirty="0"/>
              <a:t>which drive us towards a next level of ESG insights. </a:t>
            </a:r>
          </a:p>
        </p:txBody>
      </p:sp>
    </p:spTree>
    <p:extLst>
      <p:ext uri="{BB962C8B-B14F-4D97-AF65-F5344CB8AC3E}">
        <p14:creationId xmlns:p14="http://schemas.microsoft.com/office/powerpoint/2010/main" val="2033148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BE0F97D-B4A1-81F3-06FC-AD9401BB79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BE6539-D5F0-A897-A5D7-2BBFDB2825CA}"/>
              </a:ext>
            </a:extLst>
          </p:cNvPr>
          <p:cNvSpPr>
            <a:spLocks noGrp="1"/>
          </p:cNvSpPr>
          <p:nvPr>
            <p:ph type="title"/>
          </p:nvPr>
        </p:nvSpPr>
        <p:spPr>
          <a:xfrm>
            <a:off x="284205" y="1314708"/>
            <a:ext cx="4077729" cy="4381757"/>
          </a:xfrm>
        </p:spPr>
        <p:txBody>
          <a:bodyPr vert="horz" lIns="91440" tIns="45720" rIns="91440" bIns="45720" rtlCol="0" anchor="t">
            <a:normAutofit/>
          </a:bodyPr>
          <a:lstStyle/>
          <a:p>
            <a:pPr marL="0" indent="0" algn="just"/>
            <a:r>
              <a:rPr lang="en-US" sz="2000" b="0" i="0" dirty="0">
                <a:effectLst/>
                <a:latin typeface="Sanskrit Text" panose="02020503050405020304" pitchFamily="18" charset="0"/>
                <a:cs typeface="Sanskrit Text" panose="02020503050405020304" pitchFamily="18" charset="0"/>
              </a:rPr>
              <a:t>Die </a:t>
            </a:r>
            <a:r>
              <a:rPr lang="en-US" sz="2000" b="0" i="0" dirty="0" err="1">
                <a:effectLst/>
                <a:latin typeface="Sanskrit Text" panose="02020503050405020304" pitchFamily="18" charset="0"/>
                <a:cs typeface="Sanskrit Text" panose="02020503050405020304" pitchFamily="18" charset="0"/>
              </a:rPr>
              <a:t>Natur</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diese</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alte</a:t>
            </a:r>
            <a:r>
              <a:rPr lang="en-US" sz="2000" b="0" i="0" dirty="0">
                <a:effectLst/>
                <a:latin typeface="Sanskrit Text" panose="02020503050405020304" pitchFamily="18" charset="0"/>
                <a:cs typeface="Sanskrit Text" panose="02020503050405020304" pitchFamily="18" charset="0"/>
              </a:rPr>
              <a:t> Dame, </a:t>
            </a:r>
            <a:r>
              <a:rPr lang="en-US" sz="2000" b="0" i="0" dirty="0" err="1">
                <a:effectLst/>
                <a:latin typeface="Sanskrit Text" panose="02020503050405020304" pitchFamily="18" charset="0"/>
                <a:cs typeface="Sanskrit Text" panose="02020503050405020304" pitchFamily="18" charset="0"/>
              </a:rPr>
              <a:t>wird</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sich</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räuspern</a:t>
            </a:r>
            <a:r>
              <a:rPr lang="en-US" sz="2000" b="0" i="0" dirty="0">
                <a:effectLst/>
                <a:latin typeface="Sanskrit Text" panose="02020503050405020304" pitchFamily="18" charset="0"/>
                <a:cs typeface="Sanskrit Text" panose="02020503050405020304" pitchFamily="18" charset="0"/>
              </a:rPr>
              <a:t> und </a:t>
            </a:r>
            <a:r>
              <a:rPr lang="en-US" sz="2000" b="0" i="0" dirty="0" err="1">
                <a:effectLst/>
                <a:latin typeface="Sanskrit Text" panose="02020503050405020304" pitchFamily="18" charset="0"/>
                <a:cs typeface="Sanskrit Text" panose="02020503050405020304" pitchFamily="18" charset="0"/>
              </a:rPr>
              <a:t>husten</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unter</a:t>
            </a:r>
            <a:r>
              <a:rPr lang="en-US" sz="2000" b="0" i="0" dirty="0">
                <a:effectLst/>
                <a:latin typeface="Sanskrit Text" panose="02020503050405020304" pitchFamily="18" charset="0"/>
                <a:cs typeface="Sanskrit Text" panose="02020503050405020304" pitchFamily="18" charset="0"/>
              </a:rPr>
              <a:t> der Last des </a:t>
            </a:r>
            <a:r>
              <a:rPr lang="en-US" sz="2000" b="0" i="0" dirty="0" err="1">
                <a:effectLst/>
                <a:latin typeface="Sanskrit Text" panose="02020503050405020304" pitchFamily="18" charset="0"/>
                <a:cs typeface="Sanskrit Text" panose="02020503050405020304" pitchFamily="18" charset="0"/>
              </a:rPr>
              <a:t>Kohlendioxids</a:t>
            </a:r>
            <a:r>
              <a:rPr lang="en-US" sz="2000" b="0" i="0" dirty="0">
                <a:effectLst/>
                <a:latin typeface="Sanskrit Text" panose="02020503050405020304" pitchFamily="18" charset="0"/>
                <a:cs typeface="Sanskrit Text" panose="02020503050405020304" pitchFamily="18" charset="0"/>
              </a:rPr>
              <a:t>, und </a:t>
            </a:r>
            <a:r>
              <a:rPr lang="en-US" sz="2000" b="0" i="0" dirty="0" err="1">
                <a:effectLst/>
                <a:latin typeface="Sanskrit Text" panose="02020503050405020304" pitchFamily="18" charset="0"/>
                <a:cs typeface="Sanskrit Text" panose="02020503050405020304" pitchFamily="18" charset="0"/>
              </a:rPr>
              <a:t>ihre</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wunderschönen</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Wälder</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könnten</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sich</a:t>
            </a:r>
            <a:r>
              <a:rPr lang="en-US" sz="2000" b="0" i="0" dirty="0">
                <a:effectLst/>
                <a:latin typeface="Sanskrit Text" panose="02020503050405020304" pitchFamily="18" charset="0"/>
                <a:cs typeface="Sanskrit Text" panose="02020503050405020304" pitchFamily="18" charset="0"/>
              </a:rPr>
              <a:t> in kahle </a:t>
            </a:r>
            <a:r>
              <a:rPr lang="en-US" sz="2000" b="0" i="0" dirty="0" err="1">
                <a:effectLst/>
                <a:latin typeface="Sanskrit Text" panose="02020503050405020304" pitchFamily="18" charset="0"/>
                <a:cs typeface="Sanskrit Text" panose="02020503050405020304" pitchFamily="18" charset="0"/>
              </a:rPr>
              <a:t>Wüsten</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verwandeln</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während</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Tierarten</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wie</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ein</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schlecht</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geschriebener</a:t>
            </a:r>
            <a:r>
              <a:rPr lang="en-US" sz="2000" b="0" i="0" dirty="0">
                <a:effectLst/>
                <a:latin typeface="Sanskrit Text" panose="02020503050405020304" pitchFamily="18" charset="0"/>
                <a:cs typeface="Sanskrit Text" panose="02020503050405020304" pitchFamily="18" charset="0"/>
              </a:rPr>
              <a:t> Science-Fiction-Roman, ins Reich der Mythen und </a:t>
            </a:r>
            <a:r>
              <a:rPr lang="en-US" sz="2000" b="0" i="0" dirty="0" err="1">
                <a:effectLst/>
                <a:latin typeface="Sanskrit Text" panose="02020503050405020304" pitchFamily="18" charset="0"/>
                <a:cs typeface="Sanskrit Text" panose="02020503050405020304" pitchFamily="18" charset="0"/>
              </a:rPr>
              <a:t>Legenden</a:t>
            </a:r>
            <a:r>
              <a:rPr lang="en-US" sz="2000" b="0" i="0" dirty="0">
                <a:effectLst/>
                <a:latin typeface="Sanskrit Text" panose="02020503050405020304" pitchFamily="18" charset="0"/>
                <a:cs typeface="Sanskrit Text" panose="02020503050405020304" pitchFamily="18" charset="0"/>
              </a:rPr>
              <a:t> </a:t>
            </a:r>
            <a:r>
              <a:rPr lang="en-US" sz="2000" b="0" i="0" dirty="0" err="1">
                <a:effectLst/>
                <a:latin typeface="Sanskrit Text" panose="02020503050405020304" pitchFamily="18" charset="0"/>
                <a:cs typeface="Sanskrit Text" panose="02020503050405020304" pitchFamily="18" charset="0"/>
              </a:rPr>
              <a:t>abdriften</a:t>
            </a:r>
            <a:r>
              <a:rPr lang="en-US" sz="2000" b="0" i="0" dirty="0">
                <a:effectLst/>
                <a:latin typeface="Sanskrit Text" panose="02020503050405020304" pitchFamily="18" charset="0"/>
                <a:cs typeface="Sanskrit Text" panose="02020503050405020304" pitchFamily="18" charset="0"/>
              </a:rPr>
              <a:t>.</a:t>
            </a:r>
          </a:p>
        </p:txBody>
      </p:sp>
      <p:cxnSp>
        <p:nvCxnSpPr>
          <p:cNvPr id="2055" name="Straight Connector 2054">
            <a:extLst>
              <a:ext uri="{FF2B5EF4-FFF2-40B4-BE49-F238E27FC236}">
                <a16:creationId xmlns:a16="http://schemas.microsoft.com/office/drawing/2014/main" id="{33193FD5-6A49-7562-EA76-F15D42E158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2050" name="Picture 2" descr="Illustrate an allegorical scene of nature personified as an old lady, burdened and coughing under the weight of excessive CO2. Show her sitting amidst a transforming landscape where lush forests are turning into barren deserts. Include animals fading away into ghostly figures, symbolizing their extinction, as if they are becoming part of myth and legend. The tone should be cautionary, blending elements of fantasy with stark environmental themes.">
            <a:extLst>
              <a:ext uri="{FF2B5EF4-FFF2-40B4-BE49-F238E27FC236}">
                <a16:creationId xmlns:a16="http://schemas.microsoft.com/office/drawing/2014/main" id="{6D3FB002-875B-7DBE-2F50-17D2FE2B3850}"/>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7594" r="-1" b="1889"/>
          <a:stretch/>
        </p:blipFill>
        <p:spPr bwMode="auto">
          <a:xfrm>
            <a:off x="4615543" y="10"/>
            <a:ext cx="7576458"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7122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1C53E9F-7F66-969A-D7C8-7C4070071AEB}"/>
            </a:ext>
          </a:extLst>
        </p:cNvPr>
        <p:cNvGrpSpPr/>
        <p:nvPr/>
      </p:nvGrpSpPr>
      <p:grpSpPr>
        <a:xfrm>
          <a:off x="0" y="0"/>
          <a:ext cx="0" cy="0"/>
          <a:chOff x="0" y="0"/>
          <a:chExt cx="0" cy="0"/>
        </a:xfrm>
      </p:grpSpPr>
      <p:sp>
        <p:nvSpPr>
          <p:cNvPr id="14" name="Rectangle 13">
            <a:extLst>
              <a:ext uri="{FF2B5EF4-FFF2-40B4-BE49-F238E27FC236}">
                <a16:creationId xmlns:a16="http://schemas.microsoft.com/office/drawing/2014/main" id="{4845A0EE-C4C8-4AE1-B3C6-1261368AC0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rgbClr val="613E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F65080-54DC-1359-7220-A8146B4BF04D}"/>
              </a:ext>
            </a:extLst>
          </p:cNvPr>
          <p:cNvSpPr>
            <a:spLocks noGrp="1"/>
          </p:cNvSpPr>
          <p:nvPr>
            <p:ph type="title"/>
          </p:nvPr>
        </p:nvSpPr>
        <p:spPr>
          <a:xfrm>
            <a:off x="621629" y="640080"/>
            <a:ext cx="4225290" cy="5578816"/>
          </a:xfrm>
        </p:spPr>
        <p:txBody>
          <a:bodyPr vert="horz" lIns="91440" tIns="45720" rIns="91440" bIns="45720" rtlCol="0" anchor="ctr">
            <a:normAutofit fontScale="90000"/>
          </a:bodyPr>
          <a:lstStyle/>
          <a:p>
            <a:pPr marL="0" indent="0" algn="ctr"/>
            <a:r>
              <a:rPr lang="en-US" sz="2800" b="0" i="0" kern="1200" dirty="0">
                <a:solidFill>
                  <a:srgbClr val="FFFFFF"/>
                </a:solidFill>
                <a:effectLst/>
                <a:latin typeface="Sanskrit Text" panose="02020503050405020304" pitchFamily="18" charset="0"/>
                <a:cs typeface="Sanskrit Text" panose="02020503050405020304" pitchFamily="18" charset="0"/>
              </a:rPr>
              <a:t>Und </a:t>
            </a:r>
            <a:r>
              <a:rPr lang="en-US" sz="2800" b="0" i="0" kern="1200" dirty="0" err="1">
                <a:solidFill>
                  <a:srgbClr val="FFFFFF"/>
                </a:solidFill>
                <a:effectLst/>
                <a:latin typeface="Sanskrit Text" panose="02020503050405020304" pitchFamily="18" charset="0"/>
                <a:cs typeface="Sanskrit Text" panose="02020503050405020304" pitchFamily="18" charset="0"/>
              </a:rPr>
              <a:t>weißt</a:t>
            </a:r>
            <a:r>
              <a:rPr lang="en-US" sz="2800" b="0" i="0" kern="1200" dirty="0">
                <a:solidFill>
                  <a:srgbClr val="FFFFFF"/>
                </a:solidFill>
                <a:effectLst/>
                <a:latin typeface="Sanskrit Text" panose="02020503050405020304" pitchFamily="18" charset="0"/>
                <a:cs typeface="Sanskrit Text" panose="02020503050405020304" pitchFamily="18" charset="0"/>
              </a:rPr>
              <a:t> du, was das </a:t>
            </a:r>
            <a:r>
              <a:rPr lang="en-US" sz="2800" b="0" i="0" kern="1200" dirty="0" err="1">
                <a:solidFill>
                  <a:srgbClr val="FFFFFF"/>
                </a:solidFill>
                <a:effectLst/>
                <a:latin typeface="Sanskrit Text" panose="02020503050405020304" pitchFamily="18" charset="0"/>
                <a:cs typeface="Sanskrit Text" panose="02020503050405020304" pitchFamily="18" charset="0"/>
              </a:rPr>
              <a:t>Ironische</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ist</a:t>
            </a:r>
            <a:r>
              <a:rPr lang="en-US" sz="2800" b="0" i="0" kern="1200" dirty="0">
                <a:solidFill>
                  <a:srgbClr val="FFFFFF"/>
                </a:solidFill>
                <a:effectLst/>
                <a:latin typeface="Sanskrit Text" panose="02020503050405020304" pitchFamily="18" charset="0"/>
                <a:cs typeface="Sanskrit Text" panose="02020503050405020304" pitchFamily="18" charset="0"/>
              </a:rPr>
              <a:t>? Die </a:t>
            </a:r>
            <a:r>
              <a:rPr lang="en-US" sz="2800" b="0" i="0" kern="1200" dirty="0" err="1">
                <a:solidFill>
                  <a:srgbClr val="FFFFFF"/>
                </a:solidFill>
                <a:effectLst/>
                <a:latin typeface="Sanskrit Text" panose="02020503050405020304" pitchFamily="18" charset="0"/>
                <a:cs typeface="Sanskrit Text" panose="02020503050405020304" pitchFamily="18" charset="0"/>
              </a:rPr>
              <a:t>Erde</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sie</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wird</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weiterexistieren</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ein</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Felsbrocken</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im</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Raum</a:t>
            </a:r>
            <a:r>
              <a:rPr lang="en-US" sz="2800" b="0" i="0" kern="1200" dirty="0">
                <a:solidFill>
                  <a:srgbClr val="FFFFFF"/>
                </a:solidFill>
                <a:effectLst/>
                <a:latin typeface="Sanskrit Text" panose="02020503050405020304" pitchFamily="18" charset="0"/>
                <a:cs typeface="Sanskrit Text" panose="02020503050405020304" pitchFamily="18" charset="0"/>
              </a:rPr>
              <a:t>, der </a:t>
            </a:r>
            <a:r>
              <a:rPr lang="en-US" sz="2800" b="0" i="0" kern="1200" dirty="0" err="1">
                <a:solidFill>
                  <a:srgbClr val="FFFFFF"/>
                </a:solidFill>
                <a:effectLst/>
                <a:latin typeface="Sanskrit Text" panose="02020503050405020304" pitchFamily="18" charset="0"/>
                <a:cs typeface="Sanskrit Text" panose="02020503050405020304" pitchFamily="18" charset="0"/>
              </a:rPr>
              <a:t>sich</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stoisch</a:t>
            </a:r>
            <a:r>
              <a:rPr lang="en-US" sz="2800" b="0" i="0" kern="1200" dirty="0">
                <a:solidFill>
                  <a:srgbClr val="FFFFFF"/>
                </a:solidFill>
                <a:effectLst/>
                <a:latin typeface="Sanskrit Text" panose="02020503050405020304" pitchFamily="18" charset="0"/>
                <a:cs typeface="Sanskrit Text" panose="02020503050405020304" pitchFamily="18" charset="0"/>
              </a:rPr>
              <a:t> um </a:t>
            </a:r>
            <a:r>
              <a:rPr lang="en-US" sz="2800" b="0" i="0" kern="1200" dirty="0" err="1">
                <a:solidFill>
                  <a:srgbClr val="FFFFFF"/>
                </a:solidFill>
                <a:effectLst/>
                <a:latin typeface="Sanskrit Text" panose="02020503050405020304" pitchFamily="18" charset="0"/>
                <a:cs typeface="Sanskrit Text" panose="02020503050405020304" pitchFamily="18" charset="0"/>
              </a:rPr>
              <a:t>eine</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mittelmäßige</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Sonne</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dreht</a:t>
            </a:r>
            <a:r>
              <a:rPr lang="en-US" sz="2800" b="0" i="0" kern="1200" dirty="0">
                <a:solidFill>
                  <a:srgbClr val="FFFFFF"/>
                </a:solidFill>
                <a:effectLst/>
                <a:latin typeface="Sanskrit Text" panose="02020503050405020304" pitchFamily="18" charset="0"/>
                <a:cs typeface="Sanskrit Text" panose="02020503050405020304" pitchFamily="18" charset="0"/>
              </a:rPr>
              <a:t>. Es </a:t>
            </a:r>
            <a:r>
              <a:rPr lang="en-US" sz="2800" b="0" i="0" kern="1200" dirty="0" err="1">
                <a:solidFill>
                  <a:srgbClr val="FFFFFF"/>
                </a:solidFill>
                <a:effectLst/>
                <a:latin typeface="Sanskrit Text" panose="02020503050405020304" pitchFamily="18" charset="0"/>
                <a:cs typeface="Sanskrit Text" panose="02020503050405020304" pitchFamily="18" charset="0"/>
              </a:rPr>
              <a:t>sind</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wir</a:t>
            </a:r>
            <a:r>
              <a:rPr lang="en-US" sz="2800" b="0" i="0" kern="1200" dirty="0">
                <a:solidFill>
                  <a:srgbClr val="FFFFFF"/>
                </a:solidFill>
                <a:effectLst/>
                <a:latin typeface="Sanskrit Text" panose="02020503050405020304" pitchFamily="18" charset="0"/>
                <a:cs typeface="Sanskrit Text" panose="02020503050405020304" pitchFamily="18" charset="0"/>
              </a:rPr>
              <a:t>, die </a:t>
            </a:r>
            <a:r>
              <a:rPr lang="en-US" sz="2800" b="0" i="0" kern="1200" dirty="0" err="1">
                <a:solidFill>
                  <a:srgbClr val="FFFFFF"/>
                </a:solidFill>
                <a:effectLst/>
                <a:latin typeface="Sanskrit Text" panose="02020503050405020304" pitchFamily="18" charset="0"/>
                <a:cs typeface="Sanskrit Text" panose="02020503050405020304" pitchFamily="18" charset="0"/>
              </a:rPr>
              <a:t>flüchtigen</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Passagiere</a:t>
            </a:r>
            <a:r>
              <a:rPr lang="en-US" sz="2800" b="0" i="0" kern="1200" dirty="0">
                <a:solidFill>
                  <a:srgbClr val="FFFFFF"/>
                </a:solidFill>
                <a:effectLst/>
                <a:latin typeface="Sanskrit Text" panose="02020503050405020304" pitchFamily="18" charset="0"/>
                <a:cs typeface="Sanskrit Text" panose="02020503050405020304" pitchFamily="18" charset="0"/>
              </a:rPr>
              <a:t>, die </a:t>
            </a:r>
            <a:r>
              <a:rPr lang="en-US" sz="2800" b="0" i="0" kern="1200" dirty="0" err="1">
                <a:solidFill>
                  <a:srgbClr val="FFFFFF"/>
                </a:solidFill>
                <a:effectLst/>
                <a:latin typeface="Sanskrit Text" panose="02020503050405020304" pitchFamily="18" charset="0"/>
                <a:cs typeface="Sanskrit Text" panose="02020503050405020304" pitchFamily="18" charset="0"/>
              </a:rPr>
              <a:t>verschwinden</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werden</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vielleicht</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mit</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einer</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kleinen</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Notiz</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im</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intergalaktischen</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Geschichtsbuch</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Hätten</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sie</a:t>
            </a:r>
            <a:r>
              <a:rPr lang="en-US" sz="2800" b="0" i="0" kern="1200" dirty="0">
                <a:solidFill>
                  <a:srgbClr val="FFFFFF"/>
                </a:solidFill>
                <a:effectLst/>
                <a:latin typeface="Sanskrit Text" panose="02020503050405020304" pitchFamily="18" charset="0"/>
                <a:cs typeface="Sanskrit Text" panose="02020503050405020304" pitchFamily="18" charset="0"/>
              </a:rPr>
              <a:t> mal auf </a:t>
            </a:r>
            <a:r>
              <a:rPr lang="en-US" sz="2800" b="0" i="0" kern="1200" dirty="0" err="1">
                <a:solidFill>
                  <a:srgbClr val="FFFFFF"/>
                </a:solidFill>
                <a:effectLst/>
                <a:latin typeface="Sanskrit Text" panose="02020503050405020304" pitchFamily="18" charset="0"/>
                <a:cs typeface="Sanskrit Text" panose="02020503050405020304" pitchFamily="18" charset="0"/>
              </a:rPr>
              <a:t>ihre</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Emissionen</a:t>
            </a:r>
            <a:r>
              <a:rPr lang="en-US" sz="2800" b="0" i="0" kern="1200" dirty="0">
                <a:solidFill>
                  <a:srgbClr val="FFFFFF"/>
                </a:solidFill>
                <a:effectLst/>
                <a:latin typeface="Sanskrit Text" panose="02020503050405020304" pitchFamily="18" charset="0"/>
                <a:cs typeface="Sanskrit Text" panose="02020503050405020304" pitchFamily="18" charset="0"/>
              </a:rPr>
              <a:t> </a:t>
            </a:r>
            <a:r>
              <a:rPr lang="en-US" sz="2800" b="0" i="0" kern="1200" dirty="0" err="1">
                <a:solidFill>
                  <a:srgbClr val="FFFFFF"/>
                </a:solidFill>
                <a:effectLst/>
                <a:latin typeface="Sanskrit Text" panose="02020503050405020304" pitchFamily="18" charset="0"/>
                <a:cs typeface="Sanskrit Text" panose="02020503050405020304" pitchFamily="18" charset="0"/>
              </a:rPr>
              <a:t>geachtet</a:t>
            </a:r>
            <a:r>
              <a:rPr lang="en-US" sz="2800" b="0" i="0" kern="1200" dirty="0">
                <a:solidFill>
                  <a:srgbClr val="FFFFFF"/>
                </a:solidFill>
                <a:effectLst/>
                <a:latin typeface="Sanskrit Text" panose="02020503050405020304" pitchFamily="18" charset="0"/>
                <a:cs typeface="Sanskrit Text" panose="02020503050405020304" pitchFamily="18" charset="0"/>
              </a:rPr>
              <a:t>."</a:t>
            </a:r>
          </a:p>
        </p:txBody>
      </p:sp>
      <p:pic>
        <p:nvPicPr>
          <p:cNvPr id="9" name="Picture 8">
            <a:extLst>
              <a:ext uri="{FF2B5EF4-FFF2-40B4-BE49-F238E27FC236}">
                <a16:creationId xmlns:a16="http://schemas.microsoft.com/office/drawing/2014/main" id="{44064A3E-F508-F708-5516-CE6E00B2ACE6}"/>
              </a:ext>
            </a:extLst>
          </p:cNvPr>
          <p:cNvPicPr>
            <a:picLocks noChangeAspect="1"/>
          </p:cNvPicPr>
          <p:nvPr/>
        </p:nvPicPr>
        <p:blipFill>
          <a:blip r:embed="rId2"/>
          <a:stretch>
            <a:fillRect/>
          </a:stretch>
        </p:blipFill>
        <p:spPr>
          <a:xfrm>
            <a:off x="6096000" y="699753"/>
            <a:ext cx="5459470" cy="5459470"/>
          </a:xfrm>
          <a:prstGeom prst="rect">
            <a:avLst/>
          </a:prstGeom>
        </p:spPr>
      </p:pic>
      <p:sp>
        <p:nvSpPr>
          <p:cNvPr id="4" name="AutoShape 2" descr="Create an illustration that captures the irony of Earth's endurance contrasted with human fragility in the context of climate change. Depict Earth as a robust rock floating in space, orbiting a nondescript sun. Show faint echoes of human civilization disappearing like whispers against the vastness of space, with a ghostly open book representing the intergalactic history where a footnote reads: 'Should have paid attention to their emissions.' The mood should be reflective and somber, with a focus on the planet's longevity versus human transience.">
            <a:extLst>
              <a:ext uri="{FF2B5EF4-FFF2-40B4-BE49-F238E27FC236}">
                <a16:creationId xmlns:a16="http://schemas.microsoft.com/office/drawing/2014/main" id="{4F6895EE-1465-ECE6-9A9C-059F1806FD3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4" descr="Create an illustration that captures the irony of Earth's endurance contrasted with human fragility in the context of climate change. Depict Earth as a robust rock floating in space, orbiting a nondescript sun. Show faint echoes of human civilization disappearing like whispers against the vastness of space, with a ghostly open book representing the intergalactic history where a footnote reads: 'Should have paid attention to their emissions.' The mood should be reflective and somber, with a focus on the planet's longevity versus human transience.">
            <a:extLst>
              <a:ext uri="{FF2B5EF4-FFF2-40B4-BE49-F238E27FC236}">
                <a16:creationId xmlns:a16="http://schemas.microsoft.com/office/drawing/2014/main" id="{A5BDE3D0-B974-540C-15A3-7A2CC2CC247F}"/>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6" descr="Create an illustration that captures the irony of Earth's endurance contrasted with human fragility in the context of climate change. Depict Earth as a robust rock floating in space, orbiting a nondescript sun. Show faint echoes of human civilization disappearing like whispers against the vastness of space, with a ghostly open book representing the intergalactic history where a footnote reads: 'Should have paid attention to their emissions.' The mood should be reflective and somber, with a focus on the planet's longevity versus human transience.">
            <a:extLst>
              <a:ext uri="{FF2B5EF4-FFF2-40B4-BE49-F238E27FC236}">
                <a16:creationId xmlns:a16="http://schemas.microsoft.com/office/drawing/2014/main" id="{20C9AA96-C85F-DBD5-DA6D-D062EBCEC8A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2412654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EB6DF1-DBDF-3EF4-DED5-71A25287686B}"/>
              </a:ext>
            </a:extLst>
          </p:cNvPr>
          <p:cNvSpPr>
            <a:spLocks noGrp="1"/>
          </p:cNvSpPr>
          <p:nvPr>
            <p:ph type="title"/>
          </p:nvPr>
        </p:nvSpPr>
        <p:spPr>
          <a:xfrm>
            <a:off x="720811" y="6203932"/>
            <a:ext cx="10750378" cy="739880"/>
          </a:xfrm>
        </p:spPr>
        <p:txBody>
          <a:bodyPr vert="horz" lIns="91440" tIns="45720" rIns="91440" bIns="45720" rtlCol="0" anchor="b">
            <a:noAutofit/>
          </a:bodyPr>
          <a:lstStyle/>
          <a:p>
            <a:pPr algn="ct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Also,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lieber</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Freund,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wenn</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du die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nächste</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Entscheidung</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triffst</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denk</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daran</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b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b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Du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bist</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nicht</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nur</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der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Kapitän</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deines</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eigenen</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Raumschiffs</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sondern</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auch</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ein</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Gärtner</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des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kosmischen</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Gartens</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in dem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wir</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alle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blühen</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Oder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eben</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 </a:t>
            </a:r>
            <a:r>
              <a:rPr lang="en-US" sz="2200" b="0" i="0" dirty="0" err="1">
                <a:solidFill>
                  <a:schemeClr val="tx1">
                    <a:lumMod val="85000"/>
                    <a:lumOff val="15000"/>
                  </a:schemeClr>
                </a:solidFill>
                <a:effectLst/>
                <a:latin typeface="Sanskrit Text" panose="02020503050405020304" pitchFamily="18" charset="0"/>
                <a:cs typeface="Sanskrit Text" panose="02020503050405020304" pitchFamily="18" charset="0"/>
              </a:rPr>
              <a:t>nicht</a:t>
            </a:r>
            <a: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t>.</a:t>
            </a:r>
            <a:br>
              <a:rPr lang="en-US" sz="2200" b="0" i="0" dirty="0">
                <a:solidFill>
                  <a:schemeClr val="tx1">
                    <a:lumMod val="85000"/>
                    <a:lumOff val="15000"/>
                  </a:schemeClr>
                </a:solidFill>
                <a:effectLst/>
                <a:latin typeface="Sanskrit Text" panose="02020503050405020304" pitchFamily="18" charset="0"/>
                <a:cs typeface="Sanskrit Text" panose="02020503050405020304" pitchFamily="18" charset="0"/>
              </a:rPr>
            </a:br>
            <a:endParaRPr lang="en-US" sz="2200" dirty="0">
              <a:solidFill>
                <a:schemeClr val="tx1">
                  <a:lumMod val="85000"/>
                  <a:lumOff val="15000"/>
                </a:schemeClr>
              </a:solidFill>
              <a:latin typeface="Sanskrit Text" panose="02020503050405020304" pitchFamily="18" charset="0"/>
              <a:cs typeface="Sanskrit Text" panose="02020503050405020304" pitchFamily="18" charset="0"/>
            </a:endParaRPr>
          </a:p>
        </p:txBody>
      </p:sp>
      <p:pic>
        <p:nvPicPr>
          <p:cNvPr id="3" name="Picture 2">
            <a:extLst>
              <a:ext uri="{FF2B5EF4-FFF2-40B4-BE49-F238E27FC236}">
                <a16:creationId xmlns:a16="http://schemas.microsoft.com/office/drawing/2014/main" id="{AB37F0D3-2848-2AB5-7C3F-4481DF35369B}"/>
              </a:ext>
            </a:extLst>
          </p:cNvPr>
          <p:cNvPicPr>
            <a:picLocks noChangeAspect="1"/>
          </p:cNvPicPr>
          <p:nvPr/>
        </p:nvPicPr>
        <p:blipFill rotWithShape="1">
          <a:blip r:embed="rId2"/>
          <a:srcRect t="6944" b="10169"/>
          <a:stretch/>
        </p:blipFill>
        <p:spPr>
          <a:xfrm>
            <a:off x="20" y="10"/>
            <a:ext cx="12191979" cy="5894163"/>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p:spPr>
      </p:pic>
    </p:spTree>
    <p:extLst>
      <p:ext uri="{BB962C8B-B14F-4D97-AF65-F5344CB8AC3E}">
        <p14:creationId xmlns:p14="http://schemas.microsoft.com/office/powerpoint/2010/main" val="2127656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BDAC3-5D15-1BA6-3560-555693B89552}"/>
              </a:ext>
            </a:extLst>
          </p:cNvPr>
          <p:cNvSpPr>
            <a:spLocks noGrp="1"/>
          </p:cNvSpPr>
          <p:nvPr>
            <p:ph type="title"/>
          </p:nvPr>
        </p:nvSpPr>
        <p:spPr/>
        <p:txBody>
          <a:bodyPr/>
          <a:lstStyle/>
          <a:p>
            <a:r>
              <a:rPr lang="en-US" dirty="0" err="1"/>
              <a:t>Erkenntnis</a:t>
            </a:r>
            <a:r>
              <a:rPr lang="en-US" dirty="0"/>
              <a:t> #1</a:t>
            </a:r>
          </a:p>
        </p:txBody>
      </p:sp>
      <p:sp>
        <p:nvSpPr>
          <p:cNvPr id="3" name="Content Placeholder 2">
            <a:extLst>
              <a:ext uri="{FF2B5EF4-FFF2-40B4-BE49-F238E27FC236}">
                <a16:creationId xmlns:a16="http://schemas.microsoft.com/office/drawing/2014/main" id="{01E76C4F-67D4-D887-66A1-62EB791C05C6}"/>
              </a:ext>
            </a:extLst>
          </p:cNvPr>
          <p:cNvSpPr>
            <a:spLocks noGrp="1"/>
          </p:cNvSpPr>
          <p:nvPr>
            <p:ph idx="1"/>
          </p:nvPr>
        </p:nvSpPr>
        <p:spPr/>
        <p:txBody>
          <a:bodyPr/>
          <a:lstStyle/>
          <a:p>
            <a:r>
              <a:rPr lang="en-US" dirty="0"/>
              <a:t>KI </a:t>
            </a:r>
            <a:r>
              <a:rPr lang="en-US" dirty="0" err="1"/>
              <a:t>kann</a:t>
            </a:r>
            <a:r>
              <a:rPr lang="en-US" dirty="0"/>
              <a:t> </a:t>
            </a:r>
            <a:r>
              <a:rPr lang="en-US" dirty="0" err="1"/>
              <a:t>uns</a:t>
            </a:r>
            <a:r>
              <a:rPr lang="en-US" dirty="0"/>
              <a:t> </a:t>
            </a:r>
            <a:r>
              <a:rPr lang="en-US" dirty="0" err="1"/>
              <a:t>begleiten</a:t>
            </a:r>
            <a:r>
              <a:rPr lang="en-US" dirty="0"/>
              <a:t>, </a:t>
            </a:r>
            <a:r>
              <a:rPr lang="en-US" dirty="0" err="1"/>
              <a:t>beim</a:t>
            </a:r>
            <a:r>
              <a:rPr lang="en-US" dirty="0"/>
              <a:t> </a:t>
            </a:r>
            <a:r>
              <a:rPr lang="en-US" dirty="0" err="1"/>
              <a:t>träumen</a:t>
            </a:r>
            <a:r>
              <a:rPr lang="en-US" dirty="0"/>
              <a:t>, </a:t>
            </a:r>
            <a:r>
              <a:rPr lang="en-US" dirty="0" err="1"/>
              <a:t>beim</a:t>
            </a:r>
            <a:r>
              <a:rPr lang="en-US" dirty="0"/>
              <a:t> </a:t>
            </a:r>
            <a:r>
              <a:rPr lang="en-US" dirty="0" err="1"/>
              <a:t>abschweifen</a:t>
            </a:r>
            <a:r>
              <a:rPr lang="en-US" dirty="0"/>
              <a:t> …</a:t>
            </a:r>
            <a:br>
              <a:rPr lang="en-US" dirty="0"/>
            </a:br>
            <a:endParaRPr lang="en-US" dirty="0"/>
          </a:p>
          <a:p>
            <a:r>
              <a:rPr lang="en-US" dirty="0"/>
              <a:t>KI </a:t>
            </a:r>
            <a:r>
              <a:rPr lang="en-US" dirty="0" err="1"/>
              <a:t>kann</a:t>
            </a:r>
            <a:r>
              <a:rPr lang="en-US" dirty="0"/>
              <a:t> </a:t>
            </a:r>
            <a:r>
              <a:rPr lang="en-US" dirty="0" err="1"/>
              <a:t>inspirieren</a:t>
            </a:r>
            <a:r>
              <a:rPr lang="en-US" dirty="0"/>
              <a:t> …</a:t>
            </a:r>
          </a:p>
          <a:p>
            <a:endParaRPr lang="en-US" dirty="0"/>
          </a:p>
          <a:p>
            <a:r>
              <a:rPr lang="en-US" dirty="0"/>
              <a:t>KI </a:t>
            </a:r>
            <a:r>
              <a:rPr lang="en-US" dirty="0" err="1"/>
              <a:t>kann</a:t>
            </a:r>
            <a:r>
              <a:rPr lang="en-US" dirty="0"/>
              <a:t> </a:t>
            </a:r>
            <a:r>
              <a:rPr lang="en-US" dirty="0" err="1"/>
              <a:t>informationen</a:t>
            </a:r>
            <a:r>
              <a:rPr lang="en-US" dirty="0"/>
              <a:t> X-</a:t>
            </a:r>
            <a:r>
              <a:rPr lang="en-US" dirty="0" err="1"/>
              <a:t>fach</a:t>
            </a:r>
            <a:r>
              <a:rPr lang="en-US" dirty="0"/>
              <a:t> </a:t>
            </a:r>
            <a:r>
              <a:rPr lang="en-US" dirty="0" err="1"/>
              <a:t>schneller</a:t>
            </a:r>
            <a:r>
              <a:rPr lang="en-US" dirty="0"/>
              <a:t> </a:t>
            </a:r>
            <a:r>
              <a:rPr lang="en-US" dirty="0" err="1"/>
              <a:t>verarbeiten</a:t>
            </a:r>
            <a:r>
              <a:rPr lang="en-US" dirty="0"/>
              <a:t> </a:t>
            </a:r>
            <a:r>
              <a:rPr lang="en-US" dirty="0" err="1"/>
              <a:t>als</a:t>
            </a:r>
            <a:r>
              <a:rPr lang="en-US" dirty="0"/>
              <a:t> </a:t>
            </a:r>
            <a:r>
              <a:rPr lang="en-US" dirty="0" err="1"/>
              <a:t>wir</a:t>
            </a:r>
            <a:r>
              <a:rPr lang="en-US" dirty="0"/>
              <a:t> </a:t>
            </a:r>
            <a:r>
              <a:rPr lang="en-US" dirty="0" err="1"/>
              <a:t>selbst</a:t>
            </a:r>
            <a:r>
              <a:rPr lang="en-US" dirty="0"/>
              <a:t>.</a:t>
            </a:r>
            <a:br>
              <a:rPr lang="en-US" dirty="0"/>
            </a:br>
            <a:endParaRPr lang="en-US" dirty="0"/>
          </a:p>
          <a:p>
            <a:r>
              <a:rPr lang="en-US" dirty="0"/>
              <a:t>KI </a:t>
            </a:r>
            <a:r>
              <a:rPr lang="en-US" dirty="0" err="1"/>
              <a:t>kann</a:t>
            </a:r>
            <a:r>
              <a:rPr lang="en-US" dirty="0"/>
              <a:t> </a:t>
            </a:r>
            <a:r>
              <a:rPr lang="en-US" dirty="0" err="1"/>
              <a:t>uns</a:t>
            </a:r>
            <a:r>
              <a:rPr lang="en-US" dirty="0"/>
              <a:t> den </a:t>
            </a:r>
            <a:r>
              <a:rPr lang="en-US" dirty="0" err="1"/>
              <a:t>Einstieg</a:t>
            </a:r>
            <a:r>
              <a:rPr lang="en-US" dirty="0"/>
              <a:t> in </a:t>
            </a:r>
            <a:r>
              <a:rPr lang="en-US" dirty="0" err="1"/>
              <a:t>neue</a:t>
            </a:r>
            <a:r>
              <a:rPr lang="en-US" dirty="0"/>
              <a:t> </a:t>
            </a:r>
            <a:r>
              <a:rPr lang="en-US" dirty="0" err="1"/>
              <a:t>Themen</a:t>
            </a:r>
            <a:r>
              <a:rPr lang="en-US" dirty="0"/>
              <a:t> </a:t>
            </a:r>
            <a:r>
              <a:rPr lang="en-US" dirty="0" err="1"/>
              <a:t>erleichtern</a:t>
            </a:r>
            <a:r>
              <a:rPr lang="en-US" dirty="0"/>
              <a:t>.</a:t>
            </a:r>
          </a:p>
        </p:txBody>
      </p:sp>
    </p:spTree>
    <p:extLst>
      <p:ext uri="{BB962C8B-B14F-4D97-AF65-F5344CB8AC3E}">
        <p14:creationId xmlns:p14="http://schemas.microsoft.com/office/powerpoint/2010/main" val="5044062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8A89D4-5A5D-E7F7-659A-64A0311899F3}"/>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300" kern="1200">
                <a:solidFill>
                  <a:srgbClr val="FFFFFF"/>
                </a:solidFill>
                <a:latin typeface="+mj-lt"/>
                <a:ea typeface="+mj-ea"/>
                <a:cs typeface="+mj-cs"/>
              </a:rPr>
              <a:t>Phase 2 : </a:t>
            </a:r>
            <a:br>
              <a:rPr lang="en-US" sz="3300" kern="1200">
                <a:solidFill>
                  <a:srgbClr val="FFFFFF"/>
                </a:solidFill>
                <a:latin typeface="+mj-lt"/>
                <a:ea typeface="+mj-ea"/>
                <a:cs typeface="+mj-cs"/>
              </a:rPr>
            </a:br>
            <a:r>
              <a:rPr lang="en-US" sz="3300" kern="1200">
                <a:solidFill>
                  <a:srgbClr val="FFFFFF"/>
                </a:solidFill>
                <a:latin typeface="+mj-lt"/>
                <a:ea typeface="+mj-ea"/>
                <a:cs typeface="+mj-cs"/>
              </a:rPr>
              <a:t>Informations-</a:t>
            </a:r>
            <a:br>
              <a:rPr lang="en-US" sz="3300" kern="1200">
                <a:solidFill>
                  <a:srgbClr val="FFFFFF"/>
                </a:solidFill>
                <a:latin typeface="+mj-lt"/>
                <a:ea typeface="+mj-ea"/>
                <a:cs typeface="+mj-cs"/>
              </a:rPr>
            </a:br>
            <a:r>
              <a:rPr lang="en-US" sz="3300" kern="1200">
                <a:solidFill>
                  <a:srgbClr val="FFFFFF"/>
                </a:solidFill>
                <a:latin typeface="+mj-lt"/>
                <a:ea typeface="+mj-ea"/>
                <a:cs typeface="+mj-cs"/>
              </a:rPr>
              <a:t>beschaffung</a:t>
            </a:r>
          </a:p>
        </p:txBody>
      </p:sp>
      <p:pic>
        <p:nvPicPr>
          <p:cNvPr id="4" name="Content Placeholder 3">
            <a:extLst>
              <a:ext uri="{FF2B5EF4-FFF2-40B4-BE49-F238E27FC236}">
                <a16:creationId xmlns:a16="http://schemas.microsoft.com/office/drawing/2014/main" id="{21650D0B-6CA6-9328-C8F9-247217A51E25}"/>
              </a:ext>
            </a:extLst>
          </p:cNvPr>
          <p:cNvPicPr>
            <a:picLocks noGrp="1" noChangeAspect="1"/>
          </p:cNvPicPr>
          <p:nvPr>
            <p:ph idx="1"/>
          </p:nvPr>
        </p:nvPicPr>
        <p:blipFill>
          <a:blip r:embed="rId2"/>
          <a:stretch>
            <a:fillRect/>
          </a:stretch>
        </p:blipFill>
        <p:spPr>
          <a:xfrm>
            <a:off x="4777316" y="656224"/>
            <a:ext cx="6780700" cy="5543222"/>
          </a:xfrm>
          <a:prstGeom prst="rect">
            <a:avLst/>
          </a:prstGeom>
        </p:spPr>
      </p:pic>
    </p:spTree>
    <p:extLst>
      <p:ext uri="{BB962C8B-B14F-4D97-AF65-F5344CB8AC3E}">
        <p14:creationId xmlns:p14="http://schemas.microsoft.com/office/powerpoint/2010/main" val="4288648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9628E866-35A2-3446-7CBC-C9E9D457E767}"/>
              </a:ext>
            </a:extLst>
          </p:cNvPr>
          <p:cNvPicPr>
            <a:picLocks noGrp="1" noChangeAspect="1"/>
          </p:cNvPicPr>
          <p:nvPr>
            <p:ph idx="1"/>
          </p:nvPr>
        </p:nvPicPr>
        <p:blipFill>
          <a:blip r:embed="rId2"/>
          <a:stretch>
            <a:fillRect/>
          </a:stretch>
        </p:blipFill>
        <p:spPr>
          <a:xfrm>
            <a:off x="2614082" y="643467"/>
            <a:ext cx="6963835" cy="5571066"/>
          </a:xfrm>
          <a:prstGeom prst="rect">
            <a:avLst/>
          </a:prstGeom>
        </p:spPr>
      </p:pic>
    </p:spTree>
    <p:extLst>
      <p:ext uri="{BB962C8B-B14F-4D97-AF65-F5344CB8AC3E}">
        <p14:creationId xmlns:p14="http://schemas.microsoft.com/office/powerpoint/2010/main" val="9294559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DFD44E-9B41-702F-C601-79CB57EF6E47}"/>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Perplexity – Already next level?</a:t>
            </a:r>
          </a:p>
        </p:txBody>
      </p:sp>
      <p:pic>
        <p:nvPicPr>
          <p:cNvPr id="4" name="Content Placeholder 3">
            <a:extLst>
              <a:ext uri="{FF2B5EF4-FFF2-40B4-BE49-F238E27FC236}">
                <a16:creationId xmlns:a16="http://schemas.microsoft.com/office/drawing/2014/main" id="{5605DBFB-5981-A04F-DB5A-EA27D0F3DFAF}"/>
              </a:ext>
            </a:extLst>
          </p:cNvPr>
          <p:cNvPicPr>
            <a:picLocks noGrp="1" noChangeAspect="1"/>
          </p:cNvPicPr>
          <p:nvPr>
            <p:ph idx="1"/>
          </p:nvPr>
        </p:nvPicPr>
        <p:blipFill>
          <a:blip r:embed="rId2"/>
          <a:stretch>
            <a:fillRect/>
          </a:stretch>
        </p:blipFill>
        <p:spPr>
          <a:xfrm>
            <a:off x="4318135" y="1062680"/>
            <a:ext cx="7785415" cy="4496075"/>
          </a:xfrm>
          <a:prstGeom prst="rect">
            <a:avLst/>
          </a:prstGeom>
        </p:spPr>
      </p:pic>
    </p:spTree>
    <p:extLst>
      <p:ext uri="{BB962C8B-B14F-4D97-AF65-F5344CB8AC3E}">
        <p14:creationId xmlns:p14="http://schemas.microsoft.com/office/powerpoint/2010/main" val="2804408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F02AE84-431C-15A2-EDDA-FB1D6F9E2080}"/>
              </a:ext>
            </a:extLst>
          </p:cNvPr>
          <p:cNvPicPr>
            <a:picLocks noChangeAspect="1"/>
          </p:cNvPicPr>
          <p:nvPr/>
        </p:nvPicPr>
        <p:blipFill>
          <a:blip r:embed="rId2"/>
          <a:stretch>
            <a:fillRect/>
          </a:stretch>
        </p:blipFill>
        <p:spPr>
          <a:xfrm>
            <a:off x="0" y="0"/>
            <a:ext cx="7772400" cy="3368525"/>
          </a:xfrm>
          <a:prstGeom prst="rect">
            <a:avLst/>
          </a:prstGeom>
        </p:spPr>
      </p:pic>
      <p:pic>
        <p:nvPicPr>
          <p:cNvPr id="5" name="Picture 4">
            <a:extLst>
              <a:ext uri="{FF2B5EF4-FFF2-40B4-BE49-F238E27FC236}">
                <a16:creationId xmlns:a16="http://schemas.microsoft.com/office/drawing/2014/main" id="{260821B2-1A98-D74A-E497-227CF73934ED}"/>
              </a:ext>
            </a:extLst>
          </p:cNvPr>
          <p:cNvPicPr>
            <a:picLocks noChangeAspect="1"/>
          </p:cNvPicPr>
          <p:nvPr/>
        </p:nvPicPr>
        <p:blipFill>
          <a:blip r:embed="rId3"/>
          <a:stretch>
            <a:fillRect/>
          </a:stretch>
        </p:blipFill>
        <p:spPr>
          <a:xfrm>
            <a:off x="5515676" y="2055812"/>
            <a:ext cx="6676324" cy="4655227"/>
          </a:xfrm>
          <a:prstGeom prst="rect">
            <a:avLst/>
          </a:prstGeom>
        </p:spPr>
      </p:pic>
    </p:spTree>
    <p:extLst>
      <p:ext uri="{BB962C8B-B14F-4D97-AF65-F5344CB8AC3E}">
        <p14:creationId xmlns:p14="http://schemas.microsoft.com/office/powerpoint/2010/main" val="1732574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website&#10;&#10;Description automatically generated">
            <a:extLst>
              <a:ext uri="{FF2B5EF4-FFF2-40B4-BE49-F238E27FC236}">
                <a16:creationId xmlns:a16="http://schemas.microsoft.com/office/drawing/2014/main" id="{B55B7B74-13F5-E350-C683-F913DC22083D}"/>
              </a:ext>
            </a:extLst>
          </p:cNvPr>
          <p:cNvPicPr>
            <a:picLocks noChangeAspect="1"/>
          </p:cNvPicPr>
          <p:nvPr/>
        </p:nvPicPr>
        <p:blipFill rotWithShape="1">
          <a:blip r:embed="rId2"/>
          <a:srcRect l="2711" r="1" b="1"/>
          <a:stretch/>
        </p:blipFill>
        <p:spPr>
          <a:xfrm>
            <a:off x="1" y="10"/>
            <a:ext cx="9669642" cy="6857990"/>
          </a:xfrm>
          <a:prstGeom prst="rect">
            <a:avLst/>
          </a:prstGeom>
        </p:spPr>
      </p:pic>
      <p:sp>
        <p:nvSpPr>
          <p:cNvPr id="18" name="Rectangle 17">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F048643-49EF-3773-A5B8-0CCA543B3066}"/>
              </a:ext>
            </a:extLst>
          </p:cNvPr>
          <p:cNvSpPr>
            <a:spLocks noGrp="1"/>
          </p:cNvSpPr>
          <p:nvPr>
            <p:ph type="title"/>
          </p:nvPr>
        </p:nvSpPr>
        <p:spPr>
          <a:xfrm>
            <a:off x="7531610" y="365125"/>
            <a:ext cx="3822189" cy="1899912"/>
          </a:xfrm>
        </p:spPr>
        <p:txBody>
          <a:bodyPr>
            <a:normAutofit/>
          </a:bodyPr>
          <a:lstStyle/>
          <a:p>
            <a:pPr algn="r"/>
            <a:r>
              <a:rPr lang="en-US" sz="4000" dirty="0"/>
              <a:t>Less than </a:t>
            </a:r>
            <a:br>
              <a:rPr lang="en-US" sz="4000" dirty="0"/>
            </a:br>
            <a:r>
              <a:rPr lang="en-US" sz="4000" dirty="0"/>
              <a:t>3 klicks …</a:t>
            </a:r>
          </a:p>
        </p:txBody>
      </p:sp>
    </p:spTree>
    <p:extLst>
      <p:ext uri="{BB962C8B-B14F-4D97-AF65-F5344CB8AC3E}">
        <p14:creationId xmlns:p14="http://schemas.microsoft.com/office/powerpoint/2010/main" val="17942799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922E78-5FD8-D4EC-2E72-2E071707D93E}"/>
              </a:ext>
            </a:extLst>
          </p:cNvPr>
          <p:cNvSpPr>
            <a:spLocks noGrp="1"/>
          </p:cNvSpPr>
          <p:nvPr>
            <p:ph type="title"/>
          </p:nvPr>
        </p:nvSpPr>
        <p:spPr>
          <a:xfrm>
            <a:off x="630936" y="640080"/>
            <a:ext cx="4818888" cy="1481328"/>
          </a:xfrm>
        </p:spPr>
        <p:txBody>
          <a:bodyPr anchor="b">
            <a:normAutofit/>
          </a:bodyPr>
          <a:lstStyle/>
          <a:p>
            <a:r>
              <a:rPr lang="en-US" sz="4600" dirty="0">
                <a:solidFill>
                  <a:schemeClr val="accent3"/>
                </a:solidFill>
              </a:rPr>
              <a:t>We were able to get ESG Risk data …</a:t>
            </a:r>
          </a:p>
        </p:txBody>
      </p:sp>
      <p:sp>
        <p:nvSpPr>
          <p:cNvPr id="11"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827CDD1-5769-D2BF-C223-1BE7DBB381BD}"/>
              </a:ext>
            </a:extLst>
          </p:cNvPr>
          <p:cNvSpPr>
            <a:spLocks noGrp="1"/>
          </p:cNvSpPr>
          <p:nvPr>
            <p:ph idx="1"/>
          </p:nvPr>
        </p:nvSpPr>
        <p:spPr>
          <a:xfrm>
            <a:off x="630936" y="2660904"/>
            <a:ext cx="4818888" cy="3547872"/>
          </a:xfrm>
        </p:spPr>
        <p:txBody>
          <a:bodyPr anchor="t">
            <a:normAutofit/>
          </a:bodyPr>
          <a:lstStyle/>
          <a:p>
            <a:pPr marL="0" indent="0">
              <a:buNone/>
            </a:pPr>
            <a:r>
              <a:rPr lang="en-US" sz="3600" dirty="0"/>
              <a:t>… and we could verify </a:t>
            </a:r>
            <a:br>
              <a:rPr lang="en-US" sz="3600" dirty="0"/>
            </a:br>
            <a:r>
              <a:rPr lang="en-US" sz="3600" dirty="0"/>
              <a:t>that result using a different AI system.</a:t>
            </a:r>
          </a:p>
          <a:p>
            <a:endParaRPr lang="en-US" sz="2200" dirty="0"/>
          </a:p>
          <a:p>
            <a:pPr marL="0" indent="0">
              <a:buNone/>
            </a:pPr>
            <a:r>
              <a:rPr lang="en-US" sz="2200" b="1" dirty="0"/>
              <a:t>But: </a:t>
            </a:r>
            <a:br>
              <a:rPr lang="en-US" sz="2200" b="1" dirty="0"/>
            </a:br>
            <a:r>
              <a:rPr lang="en-US" sz="2200" dirty="0">
                <a:solidFill>
                  <a:srgbClr val="C00000"/>
                </a:solidFill>
              </a:rPr>
              <a:t>We could not make the AI system pointing us to the report on that page.</a:t>
            </a:r>
          </a:p>
        </p:txBody>
      </p:sp>
      <p:pic>
        <p:nvPicPr>
          <p:cNvPr id="4" name="Picture 3">
            <a:extLst>
              <a:ext uri="{FF2B5EF4-FFF2-40B4-BE49-F238E27FC236}">
                <a16:creationId xmlns:a16="http://schemas.microsoft.com/office/drawing/2014/main" id="{D83578B4-D447-5A7E-69A0-F15543E6C739}"/>
              </a:ext>
            </a:extLst>
          </p:cNvPr>
          <p:cNvPicPr>
            <a:picLocks noChangeAspect="1"/>
          </p:cNvPicPr>
          <p:nvPr/>
        </p:nvPicPr>
        <p:blipFill>
          <a:blip r:embed="rId2"/>
          <a:stretch>
            <a:fillRect/>
          </a:stretch>
        </p:blipFill>
        <p:spPr>
          <a:xfrm>
            <a:off x="6179058" y="640080"/>
            <a:ext cx="5298947" cy="5577840"/>
          </a:xfrm>
          <a:prstGeom prst="rect">
            <a:avLst/>
          </a:prstGeom>
        </p:spPr>
      </p:pic>
    </p:spTree>
    <p:extLst>
      <p:ext uri="{BB962C8B-B14F-4D97-AF65-F5344CB8AC3E}">
        <p14:creationId xmlns:p14="http://schemas.microsoft.com/office/powerpoint/2010/main" val="24906961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hlinkClick r:id="rId2"/>
            <a:extLst>
              <a:ext uri="{FF2B5EF4-FFF2-40B4-BE49-F238E27FC236}">
                <a16:creationId xmlns:a16="http://schemas.microsoft.com/office/drawing/2014/main" id="{74F2A70D-4AD0-D7C2-DF16-1FA0E0D050ED}"/>
              </a:ext>
            </a:extLst>
          </p:cNvPr>
          <p:cNvPicPr>
            <a:picLocks noChangeAspect="1"/>
          </p:cNvPicPr>
          <p:nvPr/>
        </p:nvPicPr>
        <p:blipFill rotWithShape="1">
          <a:blip r:embed="rId3"/>
          <a:srcRect r="2994"/>
          <a:stretch/>
        </p:blipFill>
        <p:spPr>
          <a:xfrm>
            <a:off x="2209800" y="837145"/>
            <a:ext cx="7539681" cy="5183709"/>
          </a:xfrm>
          <a:prstGeom prst="rect">
            <a:avLst/>
          </a:prstGeom>
        </p:spPr>
      </p:pic>
    </p:spTree>
    <p:extLst>
      <p:ext uri="{BB962C8B-B14F-4D97-AF65-F5344CB8AC3E}">
        <p14:creationId xmlns:p14="http://schemas.microsoft.com/office/powerpoint/2010/main" val="25053202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C325D-30CC-DB82-92E8-DEB8A5B6A6F3}"/>
              </a:ext>
            </a:extLst>
          </p:cNvPr>
          <p:cNvSpPr>
            <a:spLocks noGrp="1"/>
          </p:cNvSpPr>
          <p:nvPr>
            <p:ph type="title"/>
          </p:nvPr>
        </p:nvSpPr>
        <p:spPr/>
        <p:txBody>
          <a:bodyPr/>
          <a:lstStyle/>
          <a:p>
            <a:r>
              <a:rPr lang="en-US" dirty="0" err="1"/>
              <a:t>Erkenntnis</a:t>
            </a:r>
            <a:r>
              <a:rPr lang="en-US" dirty="0"/>
              <a:t> #2</a:t>
            </a:r>
          </a:p>
        </p:txBody>
      </p:sp>
      <p:sp>
        <p:nvSpPr>
          <p:cNvPr id="3" name="Content Placeholder 2">
            <a:extLst>
              <a:ext uri="{FF2B5EF4-FFF2-40B4-BE49-F238E27FC236}">
                <a16:creationId xmlns:a16="http://schemas.microsoft.com/office/drawing/2014/main" id="{BD2EAECE-95F8-47FC-3BE9-DCE56A5E6219}"/>
              </a:ext>
            </a:extLst>
          </p:cNvPr>
          <p:cNvSpPr>
            <a:spLocks noGrp="1"/>
          </p:cNvSpPr>
          <p:nvPr>
            <p:ph idx="1"/>
          </p:nvPr>
        </p:nvSpPr>
        <p:spPr/>
        <p:txBody>
          <a:bodyPr/>
          <a:lstStyle/>
          <a:p>
            <a:pPr marL="0" indent="0">
              <a:buNone/>
            </a:pPr>
            <a:r>
              <a:rPr lang="en-US" dirty="0"/>
              <a:t>ESG Data collection is not a trivial task!</a:t>
            </a:r>
          </a:p>
          <a:p>
            <a:endParaRPr lang="en-US" dirty="0"/>
          </a:p>
          <a:p>
            <a:pPr marL="0" indent="0">
              <a:buNone/>
            </a:pPr>
            <a:r>
              <a:rPr lang="en-US" dirty="0"/>
              <a:t>But it should be!</a:t>
            </a:r>
          </a:p>
        </p:txBody>
      </p:sp>
    </p:spTree>
    <p:extLst>
      <p:ext uri="{BB962C8B-B14F-4D97-AF65-F5344CB8AC3E}">
        <p14:creationId xmlns:p14="http://schemas.microsoft.com/office/powerpoint/2010/main" val="2946144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164EA1-01AE-C252-0E1A-1048D18F5662}"/>
              </a:ext>
            </a:extLst>
          </p:cNvPr>
          <p:cNvSpPr>
            <a:spLocks noGrp="1"/>
          </p:cNvSpPr>
          <p:nvPr>
            <p:ph type="title"/>
          </p:nvPr>
        </p:nvSpPr>
        <p:spPr>
          <a:xfrm>
            <a:off x="640080" y="325369"/>
            <a:ext cx="4368602" cy="1956841"/>
          </a:xfrm>
        </p:spPr>
        <p:txBody>
          <a:bodyPr anchor="b">
            <a:normAutofit/>
          </a:bodyPr>
          <a:lstStyle/>
          <a:p>
            <a:r>
              <a:rPr lang="en-US" sz="5400"/>
              <a:t>Wir stellen der KI eine Frage:</a:t>
            </a:r>
          </a:p>
        </p:txBody>
      </p:sp>
      <p:sp>
        <p:nvSpPr>
          <p:cNvPr id="103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CE90962-5925-9462-0D5C-9C123575C62F}"/>
              </a:ext>
            </a:extLst>
          </p:cNvPr>
          <p:cNvSpPr>
            <a:spLocks noGrp="1"/>
          </p:cNvSpPr>
          <p:nvPr>
            <p:ph idx="1"/>
          </p:nvPr>
        </p:nvSpPr>
        <p:spPr>
          <a:xfrm>
            <a:off x="640080" y="2872899"/>
            <a:ext cx="4846320" cy="3320668"/>
          </a:xfrm>
        </p:spPr>
        <p:txBody>
          <a:bodyPr>
            <a:normAutofit/>
          </a:bodyPr>
          <a:lstStyle/>
          <a:p>
            <a:r>
              <a:rPr lang="en-GB" sz="2200" b="0" i="0" dirty="0">
                <a:effectLst/>
                <a:latin typeface="Söhne"/>
              </a:rPr>
              <a:t>Was </a:t>
            </a:r>
            <a:r>
              <a:rPr lang="en-GB" sz="2200" b="0" i="0" dirty="0" err="1">
                <a:effectLst/>
                <a:latin typeface="Söhne"/>
              </a:rPr>
              <a:t>passiert</a:t>
            </a:r>
            <a:r>
              <a:rPr lang="en-GB" sz="2200" b="0" i="0" dirty="0">
                <a:effectLst/>
                <a:latin typeface="Söhne"/>
              </a:rPr>
              <a:t> </a:t>
            </a:r>
            <a:r>
              <a:rPr lang="en-GB" sz="2200" b="0" i="0" dirty="0" err="1">
                <a:effectLst/>
                <a:latin typeface="Söhne"/>
              </a:rPr>
              <a:t>wenn</a:t>
            </a:r>
            <a:r>
              <a:rPr lang="en-GB" sz="2200" b="0" i="0" dirty="0">
                <a:effectLst/>
                <a:latin typeface="Söhne"/>
              </a:rPr>
              <a:t> ich </a:t>
            </a:r>
            <a:r>
              <a:rPr lang="en-GB" sz="2200" b="0" i="0" dirty="0" err="1">
                <a:effectLst/>
                <a:latin typeface="Söhne"/>
              </a:rPr>
              <a:t>nicht</a:t>
            </a:r>
            <a:r>
              <a:rPr lang="en-GB" sz="2200" b="0" i="0" dirty="0">
                <a:effectLst/>
                <a:latin typeface="Söhne"/>
              </a:rPr>
              <a:t> auf CO</a:t>
            </a:r>
            <a:r>
              <a:rPr lang="en-GB" sz="2200" b="0" i="0" baseline="-25000" dirty="0">
                <a:effectLst/>
                <a:latin typeface="Söhne"/>
              </a:rPr>
              <a:t>2</a:t>
            </a:r>
            <a:r>
              <a:rPr lang="en-GB" sz="2200" b="0" i="0" dirty="0">
                <a:effectLst/>
                <a:latin typeface="Söhne"/>
              </a:rPr>
              <a:t> </a:t>
            </a:r>
            <a:r>
              <a:rPr lang="en-GB" sz="2200" b="0" i="0" dirty="0" err="1">
                <a:effectLst/>
                <a:latin typeface="Söhne"/>
              </a:rPr>
              <a:t>Einsparung</a:t>
            </a:r>
            <a:r>
              <a:rPr lang="en-GB" sz="2200" b="0" i="0" dirty="0">
                <a:effectLst/>
                <a:latin typeface="Söhne"/>
              </a:rPr>
              <a:t> </a:t>
            </a:r>
            <a:r>
              <a:rPr lang="en-GB" sz="2200" b="0" i="0" dirty="0" err="1">
                <a:effectLst/>
                <a:latin typeface="Söhne"/>
              </a:rPr>
              <a:t>achte</a:t>
            </a:r>
            <a:r>
              <a:rPr lang="en-GB" sz="2200" b="0" i="0" dirty="0">
                <a:effectLst/>
                <a:latin typeface="Söhne"/>
              </a:rPr>
              <a:t>? </a:t>
            </a:r>
            <a:br>
              <a:rPr lang="en-GB" sz="2200" b="0" i="0" dirty="0">
                <a:effectLst/>
                <a:latin typeface="Söhne"/>
              </a:rPr>
            </a:br>
            <a:endParaRPr lang="en-GB" sz="2200" b="0" i="0" dirty="0">
              <a:effectLst/>
              <a:latin typeface="Söhne"/>
            </a:endParaRPr>
          </a:p>
          <a:p>
            <a:endParaRPr lang="en-GB" sz="2200" dirty="0">
              <a:latin typeface="Söhne"/>
            </a:endParaRPr>
          </a:p>
          <a:p>
            <a:endParaRPr lang="en-GB" sz="2200" b="0" i="0" dirty="0">
              <a:effectLst/>
              <a:latin typeface="Söhne"/>
            </a:endParaRPr>
          </a:p>
          <a:p>
            <a:pPr marL="0" indent="0">
              <a:buNone/>
            </a:pPr>
            <a:r>
              <a:rPr lang="en-GB" sz="2200" b="1" u="sng" dirty="0" err="1">
                <a:latin typeface="Söhne"/>
              </a:rPr>
              <a:t>ChatGPT</a:t>
            </a:r>
            <a:r>
              <a:rPr lang="en-GB" sz="2200" b="1" u="sng" dirty="0">
                <a:latin typeface="Söhne"/>
              </a:rPr>
              <a:t> </a:t>
            </a:r>
            <a:r>
              <a:rPr lang="en-GB" sz="2200" b="1" u="sng" dirty="0" err="1">
                <a:latin typeface="Söhne"/>
              </a:rPr>
              <a:t>erzeugt</a:t>
            </a:r>
            <a:r>
              <a:rPr lang="en-GB" sz="2200" b="1" u="sng" dirty="0">
                <a:latin typeface="Söhne"/>
              </a:rPr>
              <a:t> </a:t>
            </a:r>
            <a:r>
              <a:rPr lang="en-GB" sz="2200" b="1" u="sng" dirty="0" err="1">
                <a:latin typeface="Söhne"/>
              </a:rPr>
              <a:t>uns</a:t>
            </a:r>
            <a:r>
              <a:rPr lang="en-GB" sz="2200" b="1" u="sng" dirty="0">
                <a:latin typeface="Söhne"/>
              </a:rPr>
              <a:t> </a:t>
            </a:r>
            <a:r>
              <a:rPr lang="en-GB" sz="2200" b="1" u="sng" dirty="0" err="1">
                <a:latin typeface="Söhne"/>
              </a:rPr>
              <a:t>diese</a:t>
            </a:r>
            <a:r>
              <a:rPr lang="en-GB" sz="2200" b="1" u="sng" dirty="0">
                <a:latin typeface="Söhne"/>
              </a:rPr>
              <a:t> Illustration: </a:t>
            </a:r>
            <a:endParaRPr lang="en-US" sz="2200" b="1" u="sng" dirty="0"/>
          </a:p>
        </p:txBody>
      </p:sp>
      <p:pic>
        <p:nvPicPr>
          <p:cNvPr id="1026" name="Picture 2" descr="Illustrate the concept of a world affected by not paying attention to CO2 savings. Show a futuristic cityscape with rising waters flooding the streets, buildings half-submerged, and a thick layer of smog enveloping the skyline. Include a variety of weather phenomena like intense storms and lightning in the sky, suggesting extreme weather conditions. In the foreground, depict barren trees and abandoned cars, symbolizing the abandonment of nature and over-reliance on fossil fuels. The overall tone should be cautionary and dystopian, emphasizing the effects of climate change.">
            <a:extLst>
              <a:ext uri="{FF2B5EF4-FFF2-40B4-BE49-F238E27FC236}">
                <a16:creationId xmlns:a16="http://schemas.microsoft.com/office/drawing/2014/main" id="{84A3272B-67BF-DABA-0F3F-9F39042C6FC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0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4309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C1007D-2715-5A7B-1576-C0A725986CA2}"/>
              </a:ext>
            </a:extLst>
          </p:cNvPr>
          <p:cNvSpPr>
            <a:spLocks noGrp="1"/>
          </p:cNvSpPr>
          <p:nvPr>
            <p:ph type="title"/>
          </p:nvPr>
        </p:nvSpPr>
        <p:spPr>
          <a:xfrm>
            <a:off x="630936" y="640080"/>
            <a:ext cx="4818888" cy="1481328"/>
          </a:xfrm>
        </p:spPr>
        <p:txBody>
          <a:bodyPr anchor="b">
            <a:normAutofit/>
          </a:bodyPr>
          <a:lstStyle/>
          <a:p>
            <a:r>
              <a:rPr lang="en-US" sz="3000" b="1" dirty="0" err="1"/>
              <a:t>Wir</a:t>
            </a:r>
            <a:r>
              <a:rPr lang="en-US" sz="3000" b="1" dirty="0"/>
              <a:t> </a:t>
            </a:r>
            <a:r>
              <a:rPr lang="en-US" sz="3000" b="1" dirty="0" err="1"/>
              <a:t>erkennen</a:t>
            </a:r>
            <a:r>
              <a:rPr lang="en-US" sz="3000" b="1" dirty="0"/>
              <a:t> </a:t>
            </a:r>
            <a:r>
              <a:rPr lang="en-US" sz="3000" b="1" dirty="0" err="1"/>
              <a:t>schon</a:t>
            </a:r>
            <a:r>
              <a:rPr lang="en-US" sz="3000" b="1" dirty="0"/>
              <a:t> </a:t>
            </a:r>
            <a:r>
              <a:rPr lang="en-US" sz="3000" b="1" dirty="0" err="1"/>
              <a:t>hier</a:t>
            </a:r>
            <a:r>
              <a:rPr lang="en-US" sz="3000" b="1" dirty="0"/>
              <a:t>, </a:t>
            </a:r>
            <a:br>
              <a:rPr lang="en-US" sz="3000" b="1" dirty="0"/>
            </a:br>
            <a:r>
              <a:rPr lang="en-US" sz="3000" dirty="0"/>
              <a:t>es </a:t>
            </a:r>
            <a:r>
              <a:rPr lang="en-US" sz="3000" dirty="0" err="1"/>
              <a:t>lohnt</a:t>
            </a:r>
            <a:r>
              <a:rPr lang="en-US" sz="3000" dirty="0"/>
              <a:t> </a:t>
            </a:r>
            <a:r>
              <a:rPr lang="en-US" sz="3000" dirty="0" err="1"/>
              <a:t>sich</a:t>
            </a:r>
            <a:r>
              <a:rPr lang="en-US" sz="3000" dirty="0"/>
              <a:t>, </a:t>
            </a:r>
            <a:r>
              <a:rPr lang="en-US" sz="3000" dirty="0" err="1"/>
              <a:t>noch</a:t>
            </a:r>
            <a:r>
              <a:rPr lang="en-US" sz="3000" dirty="0"/>
              <a:t> </a:t>
            </a:r>
            <a:r>
              <a:rPr lang="en-US" sz="3000" dirty="0" err="1"/>
              <a:t>einmal</a:t>
            </a:r>
            <a:r>
              <a:rPr lang="en-US" sz="3000" dirty="0"/>
              <a:t> </a:t>
            </a:r>
            <a:r>
              <a:rPr lang="en-US" sz="3000" dirty="0" err="1"/>
              <a:t>nachzufragen</a:t>
            </a:r>
            <a:r>
              <a:rPr lang="en-US" sz="3000" dirty="0"/>
              <a:t> …</a:t>
            </a:r>
          </a:p>
        </p:txBody>
      </p:sp>
      <p:sp>
        <p:nvSpPr>
          <p:cNvPr id="13"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BD52684E-B114-39FC-AD2C-33BB6412B0FA}"/>
              </a:ext>
            </a:extLst>
          </p:cNvPr>
          <p:cNvSpPr>
            <a:spLocks noGrp="1"/>
          </p:cNvSpPr>
          <p:nvPr>
            <p:ph idx="1"/>
          </p:nvPr>
        </p:nvSpPr>
        <p:spPr>
          <a:xfrm>
            <a:off x="630936" y="2660904"/>
            <a:ext cx="4818888" cy="3547872"/>
          </a:xfrm>
        </p:spPr>
        <p:txBody>
          <a:bodyPr anchor="t">
            <a:normAutofit/>
          </a:bodyPr>
          <a:lstStyle/>
          <a:p>
            <a:pPr marL="0" indent="0">
              <a:buNone/>
            </a:pPr>
            <a:r>
              <a:rPr lang="en-US" sz="2200" b="1" u="sng" dirty="0" err="1"/>
              <a:t>Beobachtung</a:t>
            </a:r>
            <a:r>
              <a:rPr lang="en-US" sz="2200" b="1" u="sng" dirty="0"/>
              <a:t>: </a:t>
            </a:r>
            <a:br>
              <a:rPr lang="en-US" sz="2200" dirty="0"/>
            </a:br>
            <a:br>
              <a:rPr lang="en-US" sz="2200" dirty="0"/>
            </a:br>
            <a:r>
              <a:rPr lang="en-US" sz="2200" dirty="0" err="1"/>
              <a:t>Ergebnisse</a:t>
            </a:r>
            <a:r>
              <a:rPr lang="en-US" sz="2200" dirty="0"/>
              <a:t>, die </a:t>
            </a:r>
            <a:r>
              <a:rPr lang="en-US" sz="2200" dirty="0" err="1"/>
              <a:t>wir</a:t>
            </a:r>
            <a:r>
              <a:rPr lang="en-US" sz="2200" dirty="0"/>
              <a:t> von KI-</a:t>
            </a:r>
            <a:r>
              <a:rPr lang="en-US" sz="2200" dirty="0" err="1"/>
              <a:t>Systemen</a:t>
            </a:r>
            <a:r>
              <a:rPr lang="en-US" sz="2200" dirty="0"/>
              <a:t> </a:t>
            </a:r>
            <a:r>
              <a:rPr lang="en-US" sz="2200" dirty="0" err="1"/>
              <a:t>bekommen</a:t>
            </a:r>
            <a:r>
              <a:rPr lang="en-US" sz="2200" dirty="0"/>
              <a:t>, </a:t>
            </a:r>
            <a:r>
              <a:rPr lang="en-US" sz="2200" dirty="0" err="1"/>
              <a:t>sind</a:t>
            </a:r>
            <a:r>
              <a:rPr lang="en-US" sz="2200" dirty="0"/>
              <a:t> oft </a:t>
            </a:r>
            <a:r>
              <a:rPr lang="en-US" sz="2200" dirty="0" err="1"/>
              <a:t>weder</a:t>
            </a:r>
            <a:r>
              <a:rPr lang="en-US" sz="2200" dirty="0"/>
              <a:t> </a:t>
            </a:r>
            <a:r>
              <a:rPr lang="en-US" sz="2200" dirty="0" err="1"/>
              <a:t>richtig</a:t>
            </a:r>
            <a:r>
              <a:rPr lang="en-US" sz="2200" dirty="0"/>
              <a:t>, </a:t>
            </a:r>
            <a:r>
              <a:rPr lang="en-US" sz="2200" dirty="0" err="1"/>
              <a:t>noch</a:t>
            </a:r>
            <a:r>
              <a:rPr lang="en-US" sz="2200" dirty="0"/>
              <a:t> </a:t>
            </a:r>
            <a:r>
              <a:rPr lang="en-US" sz="2200" dirty="0" err="1"/>
              <a:t>falsch</a:t>
            </a:r>
            <a:r>
              <a:rPr lang="en-US" sz="2200" dirty="0"/>
              <a:t>.</a:t>
            </a:r>
          </a:p>
          <a:p>
            <a:pPr marL="0" indent="0">
              <a:buNone/>
            </a:pPr>
            <a:br>
              <a:rPr lang="en-US" sz="2200" dirty="0"/>
            </a:br>
            <a:r>
              <a:rPr lang="en-US" sz="2200" dirty="0"/>
              <a:t>Sie </a:t>
            </a:r>
            <a:r>
              <a:rPr lang="en-US" sz="2200" dirty="0" err="1"/>
              <a:t>können</a:t>
            </a:r>
            <a:r>
              <a:rPr lang="en-US" sz="2200" dirty="0"/>
              <a:t> </a:t>
            </a:r>
            <a:r>
              <a:rPr lang="en-US" sz="2200" dirty="0" err="1"/>
              <a:t>polarisieren</a:t>
            </a:r>
            <a:r>
              <a:rPr lang="en-US" sz="2200" dirty="0"/>
              <a:t>.</a:t>
            </a:r>
          </a:p>
          <a:p>
            <a:pPr marL="0" indent="0">
              <a:buNone/>
            </a:pPr>
            <a:br>
              <a:rPr lang="en-US" sz="2200" dirty="0"/>
            </a:br>
            <a:r>
              <a:rPr lang="en-US" sz="2200" dirty="0"/>
              <a:t>Es </a:t>
            </a:r>
            <a:r>
              <a:rPr lang="en-US" sz="2200" dirty="0" err="1"/>
              <a:t>liegt</a:t>
            </a:r>
            <a:r>
              <a:rPr lang="en-US" sz="2200" dirty="0"/>
              <a:t> in </a:t>
            </a:r>
            <a:r>
              <a:rPr lang="en-US" sz="2200" dirty="0" err="1"/>
              <a:t>unserere</a:t>
            </a:r>
            <a:r>
              <a:rPr lang="en-US" sz="2200" dirty="0"/>
              <a:t> Hand, die </a:t>
            </a:r>
            <a:r>
              <a:rPr lang="en-US" sz="2200" dirty="0" err="1"/>
              <a:t>Aussage</a:t>
            </a:r>
            <a:r>
              <a:rPr lang="en-US" sz="2200" dirty="0"/>
              <a:t> </a:t>
            </a:r>
            <a:r>
              <a:rPr lang="en-US" sz="2200" dirty="0" err="1"/>
              <a:t>zu</a:t>
            </a:r>
            <a:r>
              <a:rPr lang="en-US" sz="2200" dirty="0"/>
              <a:t> </a:t>
            </a:r>
            <a:r>
              <a:rPr lang="en-US" sz="2200" dirty="0" err="1"/>
              <a:t>formen</a:t>
            </a:r>
            <a:r>
              <a:rPr lang="en-US" sz="2200" dirty="0"/>
              <a:t> und </a:t>
            </a:r>
            <a:r>
              <a:rPr lang="en-US" sz="2200" dirty="0" err="1"/>
              <a:t>zu</a:t>
            </a:r>
            <a:r>
              <a:rPr lang="en-US" sz="2200" dirty="0"/>
              <a:t> </a:t>
            </a:r>
            <a:r>
              <a:rPr lang="en-US" sz="2200" dirty="0" err="1"/>
              <a:t>prüfen</a:t>
            </a:r>
            <a:r>
              <a:rPr lang="en-US" sz="2200" dirty="0"/>
              <a:t>.</a:t>
            </a:r>
          </a:p>
        </p:txBody>
      </p:sp>
      <p:pic>
        <p:nvPicPr>
          <p:cNvPr id="4" name="Content Placeholder 3">
            <a:extLst>
              <a:ext uri="{FF2B5EF4-FFF2-40B4-BE49-F238E27FC236}">
                <a16:creationId xmlns:a16="http://schemas.microsoft.com/office/drawing/2014/main" id="{FC0863BE-DF78-086E-E687-D72348C94DE7}"/>
              </a:ext>
            </a:extLst>
          </p:cNvPr>
          <p:cNvPicPr>
            <a:picLocks noChangeAspect="1"/>
          </p:cNvPicPr>
          <p:nvPr/>
        </p:nvPicPr>
        <p:blipFill>
          <a:blip r:embed="rId2"/>
          <a:stretch>
            <a:fillRect/>
          </a:stretch>
        </p:blipFill>
        <p:spPr>
          <a:xfrm>
            <a:off x="6109336" y="640080"/>
            <a:ext cx="5438392" cy="5577840"/>
          </a:xfrm>
          <a:prstGeom prst="rect">
            <a:avLst/>
          </a:prstGeom>
        </p:spPr>
      </p:pic>
    </p:spTree>
    <p:extLst>
      <p:ext uri="{BB962C8B-B14F-4D97-AF65-F5344CB8AC3E}">
        <p14:creationId xmlns:p14="http://schemas.microsoft.com/office/powerpoint/2010/main" val="3319409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718681-A12E-49D6-9925-DD7C68176D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FBD77573-9EF2-4C35-8285-A1CF6FBB0E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5511704" cy="6858000"/>
          </a:xfrm>
          <a:custGeom>
            <a:avLst/>
            <a:gdLst>
              <a:gd name="connsiteX0" fmla="*/ 5511704 w 5511704"/>
              <a:gd name="connsiteY0" fmla="*/ 0 h 6886576"/>
              <a:gd name="connsiteX1" fmla="*/ 1008599 w 5511704"/>
              <a:gd name="connsiteY1" fmla="*/ 0 h 6886576"/>
              <a:gd name="connsiteX2" fmla="*/ 1310975 w 5511704"/>
              <a:gd name="connsiteY2" fmla="*/ 110728 h 6886576"/>
              <a:gd name="connsiteX3" fmla="*/ 1267362 w 5511704"/>
              <a:gd name="connsiteY3" fmla="*/ 135731 h 6886576"/>
              <a:gd name="connsiteX4" fmla="*/ 1005692 w 5511704"/>
              <a:gd name="connsiteY4" fmla="*/ 71437 h 6886576"/>
              <a:gd name="connsiteX5" fmla="*/ 953358 w 5511704"/>
              <a:gd name="connsiteY5" fmla="*/ 89297 h 6886576"/>
              <a:gd name="connsiteX6" fmla="*/ 979525 w 5511704"/>
              <a:gd name="connsiteY6" fmla="*/ 164307 h 6886576"/>
              <a:gd name="connsiteX7" fmla="*/ 1092915 w 5511704"/>
              <a:gd name="connsiteY7" fmla="*/ 192882 h 6886576"/>
              <a:gd name="connsiteX8" fmla="*/ 1270270 w 5511704"/>
              <a:gd name="connsiteY8" fmla="*/ 375047 h 6886576"/>
              <a:gd name="connsiteX9" fmla="*/ 1002784 w 5511704"/>
              <a:gd name="connsiteY9" fmla="*/ 353615 h 6886576"/>
              <a:gd name="connsiteX10" fmla="*/ 956265 w 5511704"/>
              <a:gd name="connsiteY10" fmla="*/ 396479 h 6886576"/>
              <a:gd name="connsiteX11" fmla="*/ 938820 w 5511704"/>
              <a:gd name="connsiteY11" fmla="*/ 453629 h 6886576"/>
              <a:gd name="connsiteX12" fmla="*/ 860319 w 5511704"/>
              <a:gd name="connsiteY12" fmla="*/ 360759 h 6886576"/>
              <a:gd name="connsiteX13" fmla="*/ 793447 w 5511704"/>
              <a:gd name="connsiteY13" fmla="*/ 335757 h 6886576"/>
              <a:gd name="connsiteX14" fmla="*/ 773095 w 5511704"/>
              <a:gd name="connsiteY14" fmla="*/ 417910 h 6886576"/>
              <a:gd name="connsiteX15" fmla="*/ 834151 w 5511704"/>
              <a:gd name="connsiteY15" fmla="*/ 507206 h 6886576"/>
              <a:gd name="connsiteX16" fmla="*/ 996969 w 5511704"/>
              <a:gd name="connsiteY16" fmla="*/ 560785 h 6886576"/>
              <a:gd name="connsiteX17" fmla="*/ 822522 w 5511704"/>
              <a:gd name="connsiteY17" fmla="*/ 560785 h 6886576"/>
              <a:gd name="connsiteX18" fmla="*/ 621908 w 5511704"/>
              <a:gd name="connsiteY18" fmla="*/ 525066 h 6886576"/>
              <a:gd name="connsiteX19" fmla="*/ 409664 w 5511704"/>
              <a:gd name="connsiteY19" fmla="*/ 535781 h 6886576"/>
              <a:gd name="connsiteX20" fmla="*/ 209049 w 5511704"/>
              <a:gd name="connsiteY20" fmla="*/ 464344 h 6886576"/>
              <a:gd name="connsiteX21" fmla="*/ 5527 w 5511704"/>
              <a:gd name="connsiteY21" fmla="*/ 467916 h 6886576"/>
              <a:gd name="connsiteX22" fmla="*/ 906838 w 5511704"/>
              <a:gd name="connsiteY22" fmla="*/ 914400 h 6886576"/>
              <a:gd name="connsiteX23" fmla="*/ 863226 w 5511704"/>
              <a:gd name="connsiteY23" fmla="*/ 925116 h 6886576"/>
              <a:gd name="connsiteX24" fmla="*/ 805077 w 5511704"/>
              <a:gd name="connsiteY24" fmla="*/ 953691 h 6886576"/>
              <a:gd name="connsiteX25" fmla="*/ 848689 w 5511704"/>
              <a:gd name="connsiteY25" fmla="*/ 1010841 h 6886576"/>
              <a:gd name="connsiteX26" fmla="*/ 1084193 w 5511704"/>
              <a:gd name="connsiteY26" fmla="*/ 1117997 h 6886576"/>
              <a:gd name="connsiteX27" fmla="*/ 1142342 w 5511704"/>
              <a:gd name="connsiteY27" fmla="*/ 1225153 h 6886576"/>
              <a:gd name="connsiteX28" fmla="*/ 1069655 w 5511704"/>
              <a:gd name="connsiteY28" fmla="*/ 1214438 h 6886576"/>
              <a:gd name="connsiteX29" fmla="*/ 1005692 w 5511704"/>
              <a:gd name="connsiteY29" fmla="*/ 1235869 h 6886576"/>
              <a:gd name="connsiteX30" fmla="*/ 1031858 w 5511704"/>
              <a:gd name="connsiteY30" fmla="*/ 1371600 h 6886576"/>
              <a:gd name="connsiteX31" fmla="*/ 1366216 w 5511704"/>
              <a:gd name="connsiteY31" fmla="*/ 1546622 h 6886576"/>
              <a:gd name="connsiteX32" fmla="*/ 1395290 w 5511704"/>
              <a:gd name="connsiteY32" fmla="*/ 1603772 h 6886576"/>
              <a:gd name="connsiteX33" fmla="*/ 1354586 w 5511704"/>
              <a:gd name="connsiteY33" fmla="*/ 1643063 h 6886576"/>
              <a:gd name="connsiteX34" fmla="*/ 1247011 w 5511704"/>
              <a:gd name="connsiteY34" fmla="*/ 1664494 h 6886576"/>
              <a:gd name="connsiteX35" fmla="*/ 1398198 w 5511704"/>
              <a:gd name="connsiteY35" fmla="*/ 1857375 h 6886576"/>
              <a:gd name="connsiteX36" fmla="*/ 1453440 w 5511704"/>
              <a:gd name="connsiteY36" fmla="*/ 1910954 h 6886576"/>
              <a:gd name="connsiteX37" fmla="*/ 1549386 w 5511704"/>
              <a:gd name="connsiteY37" fmla="*/ 1993106 h 6886576"/>
              <a:gd name="connsiteX38" fmla="*/ 1549386 w 5511704"/>
              <a:gd name="connsiteY38" fmla="*/ 2021681 h 6886576"/>
              <a:gd name="connsiteX39" fmla="*/ 1421458 w 5511704"/>
              <a:gd name="connsiteY39" fmla="*/ 2110978 h 6886576"/>
              <a:gd name="connsiteX40" fmla="*/ 1188861 w 5511704"/>
              <a:gd name="connsiteY40" fmla="*/ 2085976 h 6886576"/>
              <a:gd name="connsiteX41" fmla="*/ 1531941 w 5511704"/>
              <a:gd name="connsiteY41" fmla="*/ 2218135 h 6886576"/>
              <a:gd name="connsiteX42" fmla="*/ 421293 w 5511704"/>
              <a:gd name="connsiteY42" fmla="*/ 1900238 h 6886576"/>
              <a:gd name="connsiteX43" fmla="*/ 491072 w 5511704"/>
              <a:gd name="connsiteY43" fmla="*/ 1982391 h 6886576"/>
              <a:gd name="connsiteX44" fmla="*/ 880671 w 5511704"/>
              <a:gd name="connsiteY44" fmla="*/ 2200276 h 6886576"/>
              <a:gd name="connsiteX45" fmla="*/ 991154 w 5511704"/>
              <a:gd name="connsiteY45" fmla="*/ 2336007 h 6886576"/>
              <a:gd name="connsiteX46" fmla="*/ 1107453 w 5511704"/>
              <a:gd name="connsiteY46" fmla="*/ 2411016 h 6886576"/>
              <a:gd name="connsiteX47" fmla="*/ 1270270 w 5511704"/>
              <a:gd name="connsiteY47" fmla="*/ 2411016 h 6886576"/>
              <a:gd name="connsiteX48" fmla="*/ 1386568 w 5511704"/>
              <a:gd name="connsiteY48" fmla="*/ 2528889 h 6886576"/>
              <a:gd name="connsiteX49" fmla="*/ 1267362 w 5511704"/>
              <a:gd name="connsiteY49" fmla="*/ 2553891 h 6886576"/>
              <a:gd name="connsiteX50" fmla="*/ 1127805 w 5511704"/>
              <a:gd name="connsiteY50" fmla="*/ 2536032 h 6886576"/>
              <a:gd name="connsiteX51" fmla="*/ 970802 w 5511704"/>
              <a:gd name="connsiteY51" fmla="*/ 2575322 h 6886576"/>
              <a:gd name="connsiteX52" fmla="*/ 825429 w 5511704"/>
              <a:gd name="connsiteY52" fmla="*/ 2543176 h 6886576"/>
              <a:gd name="connsiteX53" fmla="*/ 650982 w 5511704"/>
              <a:gd name="connsiteY53" fmla="*/ 2564607 h 6886576"/>
              <a:gd name="connsiteX54" fmla="*/ 595740 w 5511704"/>
              <a:gd name="connsiteY54" fmla="*/ 2703909 h 6886576"/>
              <a:gd name="connsiteX55" fmla="*/ 578296 w 5511704"/>
              <a:gd name="connsiteY55" fmla="*/ 2714626 h 6886576"/>
              <a:gd name="connsiteX56" fmla="*/ 255568 w 5511704"/>
              <a:gd name="connsiteY56" fmla="*/ 2936081 h 6886576"/>
              <a:gd name="connsiteX57" fmla="*/ 165437 w 5511704"/>
              <a:gd name="connsiteY57" fmla="*/ 2953941 h 6886576"/>
              <a:gd name="connsiteX58" fmla="*/ 697501 w 5511704"/>
              <a:gd name="connsiteY58" fmla="*/ 3343275 h 6886576"/>
              <a:gd name="connsiteX59" fmla="*/ 339884 w 5511704"/>
              <a:gd name="connsiteY59" fmla="*/ 3243263 h 6886576"/>
              <a:gd name="connsiteX60" fmla="*/ 290458 w 5511704"/>
              <a:gd name="connsiteY60" fmla="*/ 3407569 h 6886576"/>
              <a:gd name="connsiteX61" fmla="*/ 459090 w 5511704"/>
              <a:gd name="connsiteY61" fmla="*/ 3554016 h 6886576"/>
              <a:gd name="connsiteX62" fmla="*/ 520147 w 5511704"/>
              <a:gd name="connsiteY62" fmla="*/ 3843338 h 6886576"/>
              <a:gd name="connsiteX63" fmla="*/ 491072 w 5511704"/>
              <a:gd name="connsiteY63" fmla="*/ 4107657 h 6886576"/>
              <a:gd name="connsiteX64" fmla="*/ 418386 w 5511704"/>
              <a:gd name="connsiteY64" fmla="*/ 4189810 h 6886576"/>
              <a:gd name="connsiteX65" fmla="*/ 313718 w 5511704"/>
              <a:gd name="connsiteY65" fmla="*/ 4339829 h 6886576"/>
              <a:gd name="connsiteX66" fmla="*/ 249753 w 5511704"/>
              <a:gd name="connsiteY66" fmla="*/ 4432698 h 6886576"/>
              <a:gd name="connsiteX67" fmla="*/ 25879 w 5511704"/>
              <a:gd name="connsiteY67" fmla="*/ 4396979 h 6886576"/>
              <a:gd name="connsiteX68" fmla="*/ 325347 w 5511704"/>
              <a:gd name="connsiteY68" fmla="*/ 4632722 h 6886576"/>
              <a:gd name="connsiteX69" fmla="*/ 84029 w 5511704"/>
              <a:gd name="connsiteY69" fmla="*/ 4604147 h 6886576"/>
              <a:gd name="connsiteX70" fmla="*/ 5527 w 5511704"/>
              <a:gd name="connsiteY70" fmla="*/ 4622007 h 6886576"/>
              <a:gd name="connsiteX71" fmla="*/ 49139 w 5511704"/>
              <a:gd name="connsiteY71" fmla="*/ 4697016 h 6886576"/>
              <a:gd name="connsiteX72" fmla="*/ 226494 w 5511704"/>
              <a:gd name="connsiteY72" fmla="*/ 4825604 h 6886576"/>
              <a:gd name="connsiteX73" fmla="*/ 592833 w 5511704"/>
              <a:gd name="connsiteY73" fmla="*/ 5175647 h 6886576"/>
              <a:gd name="connsiteX74" fmla="*/ 238123 w 5511704"/>
              <a:gd name="connsiteY74" fmla="*/ 5014913 h 6886576"/>
              <a:gd name="connsiteX75" fmla="*/ 610278 w 5511704"/>
              <a:gd name="connsiteY75" fmla="*/ 5375673 h 6886576"/>
              <a:gd name="connsiteX76" fmla="*/ 691686 w 5511704"/>
              <a:gd name="connsiteY76" fmla="*/ 5497116 h 6886576"/>
              <a:gd name="connsiteX77" fmla="*/ 860319 w 5511704"/>
              <a:gd name="connsiteY77" fmla="*/ 5793582 h 6886576"/>
              <a:gd name="connsiteX78" fmla="*/ 851597 w 5511704"/>
              <a:gd name="connsiteY78" fmla="*/ 5825729 h 6886576"/>
              <a:gd name="connsiteX79" fmla="*/ 659704 w 5511704"/>
              <a:gd name="connsiteY79" fmla="*/ 5779295 h 6886576"/>
              <a:gd name="connsiteX80" fmla="*/ 909746 w 5511704"/>
              <a:gd name="connsiteY80" fmla="*/ 6029326 h 6886576"/>
              <a:gd name="connsiteX81" fmla="*/ 1168509 w 5511704"/>
              <a:gd name="connsiteY81" fmla="*/ 6222207 h 6886576"/>
              <a:gd name="connsiteX82" fmla="*/ 985339 w 5511704"/>
              <a:gd name="connsiteY82" fmla="*/ 6193632 h 6886576"/>
              <a:gd name="connsiteX83" fmla="*/ 732391 w 5511704"/>
              <a:gd name="connsiteY83" fmla="*/ 6082904 h 6886576"/>
              <a:gd name="connsiteX84" fmla="*/ 645167 w 5511704"/>
              <a:gd name="connsiteY84" fmla="*/ 6125766 h 6886576"/>
              <a:gd name="connsiteX85" fmla="*/ 883579 w 5511704"/>
              <a:gd name="connsiteY85" fmla="*/ 6307932 h 6886576"/>
              <a:gd name="connsiteX86" fmla="*/ 1020229 w 5511704"/>
              <a:gd name="connsiteY86" fmla="*/ 6393657 h 6886576"/>
              <a:gd name="connsiteX87" fmla="*/ 1075471 w 5511704"/>
              <a:gd name="connsiteY87" fmla="*/ 6457950 h 6886576"/>
              <a:gd name="connsiteX88" fmla="*/ 1232473 w 5511704"/>
              <a:gd name="connsiteY88" fmla="*/ 6686551 h 6886576"/>
              <a:gd name="connsiteX89" fmla="*/ 1592997 w 5511704"/>
              <a:gd name="connsiteY89" fmla="*/ 6886576 h 6886576"/>
              <a:gd name="connsiteX90" fmla="*/ 5511704 w 5511704"/>
              <a:gd name="connsiteY90" fmla="*/ 6886576 h 6886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5511704" h="6886576">
                <a:moveTo>
                  <a:pt x="5511704" y="0"/>
                </a:moveTo>
                <a:lnTo>
                  <a:pt x="1008599" y="0"/>
                </a:lnTo>
                <a:cubicBezTo>
                  <a:pt x="1110360" y="35719"/>
                  <a:pt x="1209214" y="78581"/>
                  <a:pt x="1310975" y="110728"/>
                </a:cubicBezTo>
                <a:cubicBezTo>
                  <a:pt x="1296437" y="146447"/>
                  <a:pt x="1281900" y="139303"/>
                  <a:pt x="1267362" y="135731"/>
                </a:cubicBezTo>
                <a:cubicBezTo>
                  <a:pt x="1180139" y="121445"/>
                  <a:pt x="1090008" y="110728"/>
                  <a:pt x="1005692" y="71437"/>
                </a:cubicBezTo>
                <a:cubicBezTo>
                  <a:pt x="985339" y="64294"/>
                  <a:pt x="962080" y="64294"/>
                  <a:pt x="953358" y="89297"/>
                </a:cubicBezTo>
                <a:cubicBezTo>
                  <a:pt x="938820" y="125016"/>
                  <a:pt x="959172" y="146447"/>
                  <a:pt x="979525" y="164307"/>
                </a:cubicBezTo>
                <a:cubicBezTo>
                  <a:pt x="1014414" y="196453"/>
                  <a:pt x="1055118" y="189310"/>
                  <a:pt x="1092915" y="192882"/>
                </a:cubicBezTo>
                <a:cubicBezTo>
                  <a:pt x="1197583" y="210741"/>
                  <a:pt x="1247011" y="260747"/>
                  <a:pt x="1270270" y="375047"/>
                </a:cubicBezTo>
                <a:cubicBezTo>
                  <a:pt x="1180139" y="328613"/>
                  <a:pt x="1090008" y="385763"/>
                  <a:pt x="1002784" y="353615"/>
                </a:cubicBezTo>
                <a:cubicBezTo>
                  <a:pt x="979525" y="346472"/>
                  <a:pt x="944635" y="357188"/>
                  <a:pt x="956265" y="396479"/>
                </a:cubicBezTo>
                <a:cubicBezTo>
                  <a:pt x="967894" y="432198"/>
                  <a:pt x="1005692" y="460772"/>
                  <a:pt x="938820" y="453629"/>
                </a:cubicBezTo>
                <a:cubicBezTo>
                  <a:pt x="889393" y="450056"/>
                  <a:pt x="874856" y="407194"/>
                  <a:pt x="860319" y="360759"/>
                </a:cubicBezTo>
                <a:cubicBezTo>
                  <a:pt x="848689" y="335757"/>
                  <a:pt x="816707" y="321469"/>
                  <a:pt x="793447" y="335757"/>
                </a:cubicBezTo>
                <a:cubicBezTo>
                  <a:pt x="764373" y="350044"/>
                  <a:pt x="773095" y="389335"/>
                  <a:pt x="773095" y="417910"/>
                </a:cubicBezTo>
                <a:cubicBezTo>
                  <a:pt x="770187" y="471488"/>
                  <a:pt x="793447" y="496491"/>
                  <a:pt x="834151" y="507206"/>
                </a:cubicBezTo>
                <a:cubicBezTo>
                  <a:pt x="883579" y="521494"/>
                  <a:pt x="933005" y="539354"/>
                  <a:pt x="996969" y="560785"/>
                </a:cubicBezTo>
                <a:cubicBezTo>
                  <a:pt x="927190" y="596503"/>
                  <a:pt x="874856" y="589360"/>
                  <a:pt x="822522" y="560785"/>
                </a:cubicBezTo>
                <a:cubicBezTo>
                  <a:pt x="758558" y="528637"/>
                  <a:pt x="674242" y="485775"/>
                  <a:pt x="621908" y="525066"/>
                </a:cubicBezTo>
                <a:cubicBezTo>
                  <a:pt x="543407" y="582216"/>
                  <a:pt x="479443" y="546497"/>
                  <a:pt x="409664" y="535781"/>
                </a:cubicBezTo>
                <a:cubicBezTo>
                  <a:pt x="264290" y="514350"/>
                  <a:pt x="354422" y="482204"/>
                  <a:pt x="209049" y="464344"/>
                </a:cubicBezTo>
                <a:cubicBezTo>
                  <a:pt x="150900" y="457200"/>
                  <a:pt x="89843" y="428625"/>
                  <a:pt x="5527" y="467916"/>
                </a:cubicBezTo>
                <a:cubicBezTo>
                  <a:pt x="386404" y="675085"/>
                  <a:pt x="566666" y="660797"/>
                  <a:pt x="906838" y="914400"/>
                </a:cubicBezTo>
                <a:cubicBezTo>
                  <a:pt x="892301" y="939404"/>
                  <a:pt x="877764" y="928688"/>
                  <a:pt x="863226" y="925116"/>
                </a:cubicBezTo>
                <a:cubicBezTo>
                  <a:pt x="839967" y="921544"/>
                  <a:pt x="810892" y="907256"/>
                  <a:pt x="805077" y="953691"/>
                </a:cubicBezTo>
                <a:cubicBezTo>
                  <a:pt x="802169" y="989410"/>
                  <a:pt x="819615" y="1007269"/>
                  <a:pt x="848689" y="1010841"/>
                </a:cubicBezTo>
                <a:cubicBezTo>
                  <a:pt x="933005" y="1025129"/>
                  <a:pt x="1008599" y="1075135"/>
                  <a:pt x="1084193" y="1117997"/>
                </a:cubicBezTo>
                <a:cubicBezTo>
                  <a:pt x="1119082" y="1135857"/>
                  <a:pt x="1156879" y="1160860"/>
                  <a:pt x="1142342" y="1225153"/>
                </a:cubicBezTo>
                <a:cubicBezTo>
                  <a:pt x="1113268" y="1243013"/>
                  <a:pt x="1092915" y="1218009"/>
                  <a:pt x="1069655" y="1214438"/>
                </a:cubicBezTo>
                <a:cubicBezTo>
                  <a:pt x="1046396" y="1210866"/>
                  <a:pt x="991154" y="1225153"/>
                  <a:pt x="1005692" y="1235869"/>
                </a:cubicBezTo>
                <a:cubicBezTo>
                  <a:pt x="1072563" y="1275159"/>
                  <a:pt x="950450" y="1371600"/>
                  <a:pt x="1031858" y="1371600"/>
                </a:cubicBezTo>
                <a:cubicBezTo>
                  <a:pt x="1165601" y="1371600"/>
                  <a:pt x="1238288" y="1543050"/>
                  <a:pt x="1366216" y="1546622"/>
                </a:cubicBezTo>
                <a:cubicBezTo>
                  <a:pt x="1386568" y="1546622"/>
                  <a:pt x="1395290" y="1578770"/>
                  <a:pt x="1395290" y="1603772"/>
                </a:cubicBezTo>
                <a:cubicBezTo>
                  <a:pt x="1395290" y="1635920"/>
                  <a:pt x="1374939" y="1639491"/>
                  <a:pt x="1354586" y="1643063"/>
                </a:cubicBezTo>
                <a:cubicBezTo>
                  <a:pt x="1322604" y="1646635"/>
                  <a:pt x="1287715" y="1603772"/>
                  <a:pt x="1247011" y="1664494"/>
                </a:cubicBezTo>
                <a:cubicBezTo>
                  <a:pt x="1322604" y="1700213"/>
                  <a:pt x="1401105" y="1735932"/>
                  <a:pt x="1398198" y="1857375"/>
                </a:cubicBezTo>
                <a:cubicBezTo>
                  <a:pt x="1398198" y="1889523"/>
                  <a:pt x="1430180" y="1903810"/>
                  <a:pt x="1453440" y="1910954"/>
                </a:cubicBezTo>
                <a:cubicBezTo>
                  <a:pt x="1494144" y="1925241"/>
                  <a:pt x="1526126" y="1946673"/>
                  <a:pt x="1549386" y="1993106"/>
                </a:cubicBezTo>
                <a:cubicBezTo>
                  <a:pt x="1549386" y="2003822"/>
                  <a:pt x="1549386" y="2010966"/>
                  <a:pt x="1549386" y="2021681"/>
                </a:cubicBezTo>
                <a:cubicBezTo>
                  <a:pt x="1543571" y="2132410"/>
                  <a:pt x="1485422" y="2128838"/>
                  <a:pt x="1421458" y="2110978"/>
                </a:cubicBezTo>
                <a:cubicBezTo>
                  <a:pt x="1345864" y="2089547"/>
                  <a:pt x="1270270" y="2046685"/>
                  <a:pt x="1188861" y="2085976"/>
                </a:cubicBezTo>
                <a:cubicBezTo>
                  <a:pt x="1302252" y="2139554"/>
                  <a:pt x="1427272" y="2143126"/>
                  <a:pt x="1531941" y="2218135"/>
                </a:cubicBezTo>
                <a:cubicBezTo>
                  <a:pt x="1142342" y="2232422"/>
                  <a:pt x="799262" y="1993106"/>
                  <a:pt x="421293" y="1900238"/>
                </a:cubicBezTo>
                <a:cubicBezTo>
                  <a:pt x="432923" y="1960960"/>
                  <a:pt x="464905" y="1975247"/>
                  <a:pt x="491072" y="1982391"/>
                </a:cubicBezTo>
                <a:cubicBezTo>
                  <a:pt x="630630" y="2028825"/>
                  <a:pt x="752743" y="2121695"/>
                  <a:pt x="880671" y="2200276"/>
                </a:cubicBezTo>
                <a:cubicBezTo>
                  <a:pt x="933005" y="2232422"/>
                  <a:pt x="970802" y="2268142"/>
                  <a:pt x="991154" y="2336007"/>
                </a:cubicBezTo>
                <a:cubicBezTo>
                  <a:pt x="1008599" y="2400300"/>
                  <a:pt x="1043489" y="2428875"/>
                  <a:pt x="1107453" y="2411016"/>
                </a:cubicBezTo>
                <a:cubicBezTo>
                  <a:pt x="1159787" y="2396729"/>
                  <a:pt x="1215029" y="2403873"/>
                  <a:pt x="1270270" y="2411016"/>
                </a:cubicBezTo>
                <a:cubicBezTo>
                  <a:pt x="1331326" y="2418160"/>
                  <a:pt x="1401105" y="2489597"/>
                  <a:pt x="1386568" y="2528889"/>
                </a:cubicBezTo>
                <a:cubicBezTo>
                  <a:pt x="1357494" y="2593182"/>
                  <a:pt x="1308067" y="2561035"/>
                  <a:pt x="1267362" y="2553891"/>
                </a:cubicBezTo>
                <a:cubicBezTo>
                  <a:pt x="1217936" y="2546748"/>
                  <a:pt x="1127805" y="2528889"/>
                  <a:pt x="1127805" y="2536032"/>
                </a:cubicBezTo>
                <a:cubicBezTo>
                  <a:pt x="1095822" y="2696766"/>
                  <a:pt x="1023136" y="2575322"/>
                  <a:pt x="970802" y="2575322"/>
                </a:cubicBezTo>
                <a:cubicBezTo>
                  <a:pt x="921375" y="2575322"/>
                  <a:pt x="871949" y="2557463"/>
                  <a:pt x="825429" y="2543176"/>
                </a:cubicBezTo>
                <a:cubicBezTo>
                  <a:pt x="764373" y="2525316"/>
                  <a:pt x="709132" y="2557463"/>
                  <a:pt x="650982" y="2564607"/>
                </a:cubicBezTo>
                <a:cubicBezTo>
                  <a:pt x="598648" y="2571751"/>
                  <a:pt x="627722" y="2664620"/>
                  <a:pt x="595740" y="2703909"/>
                </a:cubicBezTo>
                <a:cubicBezTo>
                  <a:pt x="589926" y="2714626"/>
                  <a:pt x="584111" y="2714626"/>
                  <a:pt x="578296" y="2714626"/>
                </a:cubicBezTo>
                <a:cubicBezTo>
                  <a:pt x="560851" y="2993232"/>
                  <a:pt x="255568" y="2925366"/>
                  <a:pt x="255568" y="2936081"/>
                </a:cubicBezTo>
                <a:cubicBezTo>
                  <a:pt x="229401" y="2953941"/>
                  <a:pt x="197419" y="2911079"/>
                  <a:pt x="165437" y="2953941"/>
                </a:cubicBezTo>
                <a:cubicBezTo>
                  <a:pt x="302087" y="3150394"/>
                  <a:pt x="511425" y="3196828"/>
                  <a:pt x="697501" y="3343275"/>
                </a:cubicBezTo>
                <a:cubicBezTo>
                  <a:pt x="543407" y="3393282"/>
                  <a:pt x="453275" y="3221832"/>
                  <a:pt x="339884" y="3243263"/>
                </a:cubicBezTo>
                <a:cubicBezTo>
                  <a:pt x="284643" y="3296842"/>
                  <a:pt x="450368" y="3382566"/>
                  <a:pt x="290458" y="3407569"/>
                </a:cubicBezTo>
                <a:cubicBezTo>
                  <a:pt x="360236" y="3454004"/>
                  <a:pt x="409664" y="3500439"/>
                  <a:pt x="459090" y="3554016"/>
                </a:cubicBezTo>
                <a:cubicBezTo>
                  <a:pt x="543407" y="3650457"/>
                  <a:pt x="560851" y="3714751"/>
                  <a:pt x="520147" y="3843338"/>
                </a:cubicBezTo>
                <a:cubicBezTo>
                  <a:pt x="493979" y="3929063"/>
                  <a:pt x="456183" y="4007645"/>
                  <a:pt x="491072" y="4107657"/>
                </a:cubicBezTo>
                <a:cubicBezTo>
                  <a:pt x="514332" y="4175522"/>
                  <a:pt x="505609" y="4221957"/>
                  <a:pt x="418386" y="4189810"/>
                </a:cubicBezTo>
                <a:cubicBezTo>
                  <a:pt x="325347" y="4157663"/>
                  <a:pt x="290458" y="4218386"/>
                  <a:pt x="313718" y="4339829"/>
                </a:cubicBezTo>
                <a:cubicBezTo>
                  <a:pt x="328254" y="4418410"/>
                  <a:pt x="313718" y="4443413"/>
                  <a:pt x="249753" y="4432698"/>
                </a:cubicBezTo>
                <a:cubicBezTo>
                  <a:pt x="179975" y="4421982"/>
                  <a:pt x="113103" y="4371976"/>
                  <a:pt x="25879" y="4396979"/>
                </a:cubicBezTo>
                <a:cubicBezTo>
                  <a:pt x="95658" y="4539854"/>
                  <a:pt x="243939" y="4496991"/>
                  <a:pt x="325347" y="4632722"/>
                </a:cubicBezTo>
                <a:cubicBezTo>
                  <a:pt x="229401" y="4632722"/>
                  <a:pt x="153807" y="4632722"/>
                  <a:pt x="84029" y="4604147"/>
                </a:cubicBezTo>
                <a:cubicBezTo>
                  <a:pt x="54954" y="4593433"/>
                  <a:pt x="22972" y="4579145"/>
                  <a:pt x="5527" y="4622007"/>
                </a:cubicBezTo>
                <a:cubicBezTo>
                  <a:pt x="-14826" y="4672014"/>
                  <a:pt x="25879" y="4689872"/>
                  <a:pt x="49139" y="4697016"/>
                </a:cubicBezTo>
                <a:cubicBezTo>
                  <a:pt x="116011" y="4722019"/>
                  <a:pt x="168344" y="4779170"/>
                  <a:pt x="226494" y="4825604"/>
                </a:cubicBezTo>
                <a:cubicBezTo>
                  <a:pt x="351514" y="4925616"/>
                  <a:pt x="488165" y="5011341"/>
                  <a:pt x="592833" y="5175647"/>
                </a:cubicBezTo>
                <a:cubicBezTo>
                  <a:pt x="461997" y="5132785"/>
                  <a:pt x="363144" y="5032772"/>
                  <a:pt x="238123" y="5014913"/>
                </a:cubicBezTo>
                <a:cubicBezTo>
                  <a:pt x="345700" y="5164932"/>
                  <a:pt x="482350" y="5264944"/>
                  <a:pt x="610278" y="5375673"/>
                </a:cubicBezTo>
                <a:cubicBezTo>
                  <a:pt x="648075" y="5407819"/>
                  <a:pt x="685872" y="5429250"/>
                  <a:pt x="691686" y="5497116"/>
                </a:cubicBezTo>
                <a:cubicBezTo>
                  <a:pt x="709132" y="5629276"/>
                  <a:pt x="755650" y="5736432"/>
                  <a:pt x="860319" y="5793582"/>
                </a:cubicBezTo>
                <a:cubicBezTo>
                  <a:pt x="860319" y="5793582"/>
                  <a:pt x="854504" y="5815013"/>
                  <a:pt x="851597" y="5825729"/>
                </a:cubicBezTo>
                <a:cubicBezTo>
                  <a:pt x="787632" y="5829301"/>
                  <a:pt x="738206" y="5750720"/>
                  <a:pt x="659704" y="5779295"/>
                </a:cubicBezTo>
                <a:cubicBezTo>
                  <a:pt x="738206" y="5886451"/>
                  <a:pt x="802169" y="5979319"/>
                  <a:pt x="909746" y="6029326"/>
                </a:cubicBezTo>
                <a:cubicBezTo>
                  <a:pt x="996969" y="6068616"/>
                  <a:pt x="1104545" y="6093620"/>
                  <a:pt x="1168509" y="6222207"/>
                </a:cubicBezTo>
                <a:cubicBezTo>
                  <a:pt x="1095822" y="6247210"/>
                  <a:pt x="1040581" y="6215063"/>
                  <a:pt x="985339" y="6193632"/>
                </a:cubicBezTo>
                <a:cubicBezTo>
                  <a:pt x="901023" y="6157913"/>
                  <a:pt x="816707" y="6118623"/>
                  <a:pt x="732391" y="6082904"/>
                </a:cubicBezTo>
                <a:cubicBezTo>
                  <a:pt x="700408" y="6068616"/>
                  <a:pt x="665519" y="6061472"/>
                  <a:pt x="645167" y="6125766"/>
                </a:cubicBezTo>
                <a:cubicBezTo>
                  <a:pt x="752743" y="6140053"/>
                  <a:pt x="816707" y="6225779"/>
                  <a:pt x="883579" y="6307932"/>
                </a:cubicBezTo>
                <a:cubicBezTo>
                  <a:pt x="921375" y="6354366"/>
                  <a:pt x="953358" y="6415088"/>
                  <a:pt x="1020229" y="6393657"/>
                </a:cubicBezTo>
                <a:cubicBezTo>
                  <a:pt x="1055118" y="6382942"/>
                  <a:pt x="1078378" y="6415088"/>
                  <a:pt x="1075471" y="6457950"/>
                </a:cubicBezTo>
                <a:cubicBezTo>
                  <a:pt x="1060933" y="6607970"/>
                  <a:pt x="1145250" y="6657976"/>
                  <a:pt x="1232473" y="6686551"/>
                </a:cubicBezTo>
                <a:cubicBezTo>
                  <a:pt x="1360401" y="6729413"/>
                  <a:pt x="1473792" y="6815138"/>
                  <a:pt x="1592997" y="6886576"/>
                </a:cubicBezTo>
                <a:lnTo>
                  <a:pt x="5511704" y="6886576"/>
                </a:lnTo>
                <a:close/>
              </a:path>
            </a:pathLst>
          </a:custGeom>
          <a:solidFill>
            <a:schemeClr val="bg2">
              <a:alpha val="50000"/>
            </a:schemeClr>
          </a:solidFill>
          <a:ln w="32707"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052443F5-E3FE-8760-71D9-F1A0C4E017D6}"/>
              </a:ext>
            </a:extLst>
          </p:cNvPr>
          <p:cNvSpPr>
            <a:spLocks noGrp="1"/>
          </p:cNvSpPr>
          <p:nvPr>
            <p:ph type="title"/>
          </p:nvPr>
        </p:nvSpPr>
        <p:spPr>
          <a:xfrm>
            <a:off x="838200" y="713312"/>
            <a:ext cx="4038600" cy="5431376"/>
          </a:xfrm>
        </p:spPr>
        <p:txBody>
          <a:bodyPr>
            <a:normAutofit/>
          </a:bodyPr>
          <a:lstStyle/>
          <a:p>
            <a:r>
              <a:rPr lang="en-US" dirty="0"/>
              <a:t>Nun </a:t>
            </a:r>
            <a:r>
              <a:rPr lang="en-US" dirty="0" err="1"/>
              <a:t>überlassen</a:t>
            </a:r>
            <a:r>
              <a:rPr lang="en-US" dirty="0"/>
              <a:t> </a:t>
            </a:r>
            <a:r>
              <a:rPr lang="en-US" dirty="0" err="1"/>
              <a:t>wir</a:t>
            </a:r>
            <a:r>
              <a:rPr lang="en-US" dirty="0"/>
              <a:t> der KI die Interpretation …</a:t>
            </a:r>
          </a:p>
        </p:txBody>
      </p:sp>
      <p:sp>
        <p:nvSpPr>
          <p:cNvPr id="3" name="Content Placeholder 2">
            <a:extLst>
              <a:ext uri="{FF2B5EF4-FFF2-40B4-BE49-F238E27FC236}">
                <a16:creationId xmlns:a16="http://schemas.microsoft.com/office/drawing/2014/main" id="{ED0919AF-527C-1504-46D6-94BF1854737C}"/>
              </a:ext>
            </a:extLst>
          </p:cNvPr>
          <p:cNvSpPr>
            <a:spLocks noGrp="1"/>
          </p:cNvSpPr>
          <p:nvPr>
            <p:ph idx="1"/>
          </p:nvPr>
        </p:nvSpPr>
        <p:spPr>
          <a:xfrm>
            <a:off x="6095999" y="713313"/>
            <a:ext cx="5257801" cy="5431376"/>
          </a:xfrm>
        </p:spPr>
        <p:txBody>
          <a:bodyPr anchor="ctr">
            <a:normAutofit/>
          </a:bodyPr>
          <a:lstStyle/>
          <a:p>
            <a:pPr marL="0" indent="0">
              <a:buNone/>
            </a:pPr>
            <a:r>
              <a:rPr lang="en-US" sz="3600" dirty="0"/>
              <a:t>KI-based </a:t>
            </a:r>
            <a:r>
              <a:rPr lang="en-US" sz="3600" dirty="0" err="1"/>
              <a:t>storry</a:t>
            </a:r>
            <a:r>
              <a:rPr lang="en-US" sz="3600" dirty="0"/>
              <a:t> telling</a:t>
            </a:r>
          </a:p>
          <a:p>
            <a:pPr marL="0" indent="0">
              <a:buNone/>
            </a:pPr>
            <a:endParaRPr lang="en-US" sz="2000" b="1" u="sng" dirty="0"/>
          </a:p>
          <a:p>
            <a:pPr marL="0" indent="0">
              <a:buNone/>
            </a:pPr>
            <a:r>
              <a:rPr lang="en-US" sz="2000" b="1" u="sng" dirty="0"/>
              <a:t>Es </a:t>
            </a:r>
            <a:r>
              <a:rPr lang="en-US" sz="2000" b="1" u="sng" dirty="0" err="1"/>
              <a:t>folgt</a:t>
            </a:r>
            <a:r>
              <a:rPr lang="en-US" sz="2000" b="1" u="sng" dirty="0"/>
              <a:t> </a:t>
            </a:r>
            <a:r>
              <a:rPr lang="en-US" sz="2000" b="1" u="sng" dirty="0" err="1"/>
              <a:t>ein</a:t>
            </a:r>
            <a:r>
              <a:rPr lang="en-US" sz="2000" b="1" u="sng" dirty="0"/>
              <a:t> Experiment</a:t>
            </a:r>
          </a:p>
          <a:p>
            <a:pPr marL="0" indent="0">
              <a:buNone/>
            </a:pPr>
            <a:endParaRPr lang="en-US" sz="2000" dirty="0"/>
          </a:p>
          <a:p>
            <a:pPr marL="0" indent="0">
              <a:buNone/>
            </a:pPr>
            <a:r>
              <a:rPr lang="en-US" sz="2000" dirty="0"/>
              <a:t>Die </a:t>
            </a:r>
            <a:r>
              <a:rPr lang="en-US" sz="2000" dirty="0" err="1"/>
              <a:t>einzelnen</a:t>
            </a:r>
            <a:r>
              <a:rPr lang="en-US" sz="2000" dirty="0"/>
              <a:t> </a:t>
            </a:r>
            <a:r>
              <a:rPr lang="en-US" sz="2000" dirty="0" err="1"/>
              <a:t>Textabschnitte</a:t>
            </a:r>
            <a:r>
              <a:rPr lang="en-US" sz="2000" dirty="0"/>
              <a:t> der </a:t>
            </a:r>
            <a:r>
              <a:rPr lang="en-US" sz="2000" dirty="0" err="1"/>
              <a:t>generierten</a:t>
            </a:r>
            <a:r>
              <a:rPr lang="en-US" sz="2000" dirty="0"/>
              <a:t> </a:t>
            </a:r>
            <a:r>
              <a:rPr lang="en-US" sz="2000" dirty="0" err="1"/>
              <a:t>Antwort</a:t>
            </a:r>
            <a:r>
              <a:rPr lang="en-US" sz="2000" dirty="0"/>
              <a:t> warden </a:t>
            </a:r>
            <a:r>
              <a:rPr lang="en-US" sz="2000" dirty="0" err="1"/>
              <a:t>vom</a:t>
            </a:r>
            <a:r>
              <a:rPr lang="en-US" sz="2000" dirty="0"/>
              <a:t> KI-Modell DALL-E </a:t>
            </a:r>
            <a:r>
              <a:rPr lang="en-US" sz="2000" dirty="0" err="1"/>
              <a:t>interpretiert</a:t>
            </a:r>
            <a:r>
              <a:rPr lang="en-US" sz="2000" dirty="0"/>
              <a:t> und </a:t>
            </a:r>
            <a:r>
              <a:rPr lang="en-US" sz="2000" dirty="0" err="1"/>
              <a:t>illustriert</a:t>
            </a:r>
            <a:r>
              <a:rPr lang="en-US" sz="2000" dirty="0"/>
              <a:t>. Die </a:t>
            </a:r>
            <a:r>
              <a:rPr lang="en-US" sz="2000" dirty="0" err="1"/>
              <a:t>Inhalte</a:t>
            </a:r>
            <a:r>
              <a:rPr lang="en-US" sz="2000" dirty="0"/>
              <a:t> </a:t>
            </a:r>
            <a:r>
              <a:rPr lang="en-US" sz="2000" dirty="0" err="1"/>
              <a:t>geben</a:t>
            </a:r>
            <a:r>
              <a:rPr lang="en-US" sz="2000" dirty="0"/>
              <a:t> </a:t>
            </a:r>
            <a:r>
              <a:rPr lang="en-US" sz="2000" dirty="0" err="1"/>
              <a:t>keine</a:t>
            </a:r>
            <a:r>
              <a:rPr lang="en-US" sz="2000" dirty="0"/>
              <a:t> </a:t>
            </a:r>
            <a:r>
              <a:rPr lang="en-US" sz="2000" dirty="0" err="1"/>
              <a:t>Gedanken</a:t>
            </a:r>
            <a:r>
              <a:rPr lang="en-US" sz="2000" dirty="0"/>
              <a:t> der </a:t>
            </a:r>
            <a:r>
              <a:rPr lang="en-US" sz="2000" dirty="0" err="1"/>
              <a:t>Autoren</a:t>
            </a:r>
            <a:r>
              <a:rPr lang="en-US" sz="2000" dirty="0"/>
              <a:t> </a:t>
            </a:r>
            <a:r>
              <a:rPr lang="en-US" sz="2000" dirty="0" err="1"/>
              <a:t>wieder</a:t>
            </a:r>
            <a:r>
              <a:rPr lang="en-US" sz="2000" dirty="0"/>
              <a:t>. Sie </a:t>
            </a:r>
            <a:r>
              <a:rPr lang="en-US" sz="2000" dirty="0" err="1"/>
              <a:t>dienen</a:t>
            </a:r>
            <a:r>
              <a:rPr lang="en-US" sz="2000" dirty="0"/>
              <a:t> </a:t>
            </a:r>
            <a:r>
              <a:rPr lang="en-US" sz="2000" dirty="0" err="1"/>
              <a:t>stattdessen</a:t>
            </a:r>
            <a:r>
              <a:rPr lang="en-US" sz="2000" dirty="0"/>
              <a:t> </a:t>
            </a:r>
            <a:r>
              <a:rPr lang="en-US" sz="2000" dirty="0" err="1"/>
              <a:t>zur</a:t>
            </a:r>
            <a:r>
              <a:rPr lang="en-US" sz="2000" dirty="0"/>
              <a:t> </a:t>
            </a:r>
            <a:r>
              <a:rPr lang="en-US" sz="2000" dirty="0" err="1"/>
              <a:t>Anregung</a:t>
            </a:r>
            <a:r>
              <a:rPr lang="en-US" sz="2000" dirty="0"/>
              <a:t> der </a:t>
            </a:r>
            <a:r>
              <a:rPr lang="en-US" sz="2000" dirty="0" err="1"/>
              <a:t>Gedanken</a:t>
            </a:r>
            <a:r>
              <a:rPr lang="en-US" sz="2000" dirty="0"/>
              <a:t> und der </a:t>
            </a:r>
            <a:r>
              <a:rPr lang="en-US" sz="2000" dirty="0" err="1"/>
              <a:t>Diskussion</a:t>
            </a:r>
            <a:r>
              <a:rPr lang="en-US" sz="2000" dirty="0"/>
              <a:t> um die </a:t>
            </a:r>
            <a:r>
              <a:rPr lang="en-US" sz="2000" dirty="0" err="1"/>
              <a:t>Nutzung</a:t>
            </a:r>
            <a:r>
              <a:rPr lang="en-US" sz="2000" dirty="0"/>
              <a:t> von KI.</a:t>
            </a:r>
          </a:p>
          <a:p>
            <a:pPr marL="0" indent="0">
              <a:buNone/>
            </a:pPr>
            <a:endParaRPr lang="en-US" sz="2000" dirty="0"/>
          </a:p>
        </p:txBody>
      </p:sp>
    </p:spTree>
    <p:extLst>
      <p:ext uri="{BB962C8B-B14F-4D97-AF65-F5344CB8AC3E}">
        <p14:creationId xmlns:p14="http://schemas.microsoft.com/office/powerpoint/2010/main" val="39144952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3D6D4-7506-4859-C7F1-100CBCE342E4}"/>
              </a:ext>
            </a:extLst>
          </p:cNvPr>
          <p:cNvSpPr>
            <a:spLocks noGrp="1"/>
          </p:cNvSpPr>
          <p:nvPr>
            <p:ph type="title"/>
          </p:nvPr>
        </p:nvSpPr>
        <p:spPr/>
        <p:txBody>
          <a:bodyPr>
            <a:normAutofit/>
          </a:bodyPr>
          <a:lstStyle/>
          <a:p>
            <a:r>
              <a:rPr lang="en-GB" sz="3600" b="0" i="0" dirty="0" err="1">
                <a:effectLst/>
                <a:latin typeface="Söhne"/>
              </a:rPr>
              <a:t>Hier</a:t>
            </a:r>
            <a:r>
              <a:rPr lang="en-GB" sz="3600" b="0" i="0" dirty="0">
                <a:effectLst/>
                <a:latin typeface="Söhne"/>
              </a:rPr>
              <a:t> nun </a:t>
            </a:r>
            <a:r>
              <a:rPr lang="en-GB" sz="3600" b="0" i="0" dirty="0" err="1">
                <a:effectLst/>
                <a:latin typeface="Söhne"/>
              </a:rPr>
              <a:t>eine</a:t>
            </a:r>
            <a:r>
              <a:rPr lang="en-GB" sz="3600" b="0" i="0" dirty="0">
                <a:effectLst/>
                <a:latin typeface="Söhne"/>
              </a:rPr>
              <a:t> </a:t>
            </a:r>
            <a:r>
              <a:rPr lang="en-GB" sz="3600" b="0" i="0" dirty="0" err="1">
                <a:effectLst/>
                <a:latin typeface="Söhne"/>
              </a:rPr>
              <a:t>Antwort</a:t>
            </a:r>
            <a:r>
              <a:rPr lang="en-GB" sz="3600" b="0" i="0" dirty="0">
                <a:effectLst/>
                <a:latin typeface="Söhne"/>
              </a:rPr>
              <a:t> </a:t>
            </a:r>
            <a:r>
              <a:rPr lang="en-GB" sz="3600" b="0" i="0" dirty="0" err="1">
                <a:effectLst/>
                <a:latin typeface="Söhne"/>
              </a:rPr>
              <a:t>im</a:t>
            </a:r>
            <a:r>
              <a:rPr lang="en-GB" sz="3600" b="0" i="0" dirty="0">
                <a:effectLst/>
                <a:latin typeface="Söhne"/>
              </a:rPr>
              <a:t> Ton von </a:t>
            </a:r>
            <a:r>
              <a:rPr lang="en-GB" sz="3600" b="0" i="0" dirty="0" err="1">
                <a:effectLst/>
                <a:latin typeface="Söhne"/>
              </a:rPr>
              <a:t>BigThought</a:t>
            </a:r>
            <a:r>
              <a:rPr lang="en-GB" sz="3600" b="0" i="0" dirty="0">
                <a:effectLst/>
                <a:latin typeface="Söhne"/>
              </a:rPr>
              <a:t> </a:t>
            </a:r>
            <a:br>
              <a:rPr lang="en-GB" sz="3600" b="0" i="0" dirty="0">
                <a:effectLst/>
                <a:latin typeface="Söhne"/>
              </a:rPr>
            </a:br>
            <a:r>
              <a:rPr lang="en-GB" sz="2700" b="0" i="0" dirty="0" err="1">
                <a:effectLst/>
                <a:latin typeface="Söhne"/>
              </a:rPr>
              <a:t>aus</a:t>
            </a:r>
            <a:r>
              <a:rPr lang="en-GB" sz="2700" b="0" i="0" dirty="0">
                <a:effectLst/>
                <a:latin typeface="Söhne"/>
              </a:rPr>
              <a:t> “per </a:t>
            </a:r>
            <a:r>
              <a:rPr lang="en-GB" sz="2700" b="0" i="0" dirty="0" err="1">
                <a:effectLst/>
                <a:latin typeface="Söhne"/>
              </a:rPr>
              <a:t>Anhalter</a:t>
            </a:r>
            <a:r>
              <a:rPr lang="en-GB" sz="2700" b="0" i="0" dirty="0">
                <a:effectLst/>
                <a:latin typeface="Söhne"/>
              </a:rPr>
              <a:t> </a:t>
            </a:r>
            <a:r>
              <a:rPr lang="en-GB" sz="2700" b="0" i="0" dirty="0" err="1">
                <a:effectLst/>
                <a:latin typeface="Söhne"/>
              </a:rPr>
              <a:t>durch</a:t>
            </a:r>
            <a:r>
              <a:rPr lang="en-GB" sz="2700" b="0" i="0" dirty="0">
                <a:effectLst/>
                <a:latin typeface="Söhne"/>
              </a:rPr>
              <a:t> die </a:t>
            </a:r>
            <a:r>
              <a:rPr lang="en-GB" sz="2700" b="0" i="0" dirty="0" err="1">
                <a:effectLst/>
                <a:latin typeface="Söhne"/>
              </a:rPr>
              <a:t>Galaxis</a:t>
            </a:r>
            <a:r>
              <a:rPr lang="en-GB" sz="2700" b="0" i="0" dirty="0">
                <a:effectLst/>
                <a:latin typeface="Söhne"/>
              </a:rPr>
              <a:t>”.</a:t>
            </a:r>
            <a:endParaRPr lang="en-US" dirty="0"/>
          </a:p>
        </p:txBody>
      </p:sp>
      <p:sp>
        <p:nvSpPr>
          <p:cNvPr id="3" name="Content Placeholder 2">
            <a:extLst>
              <a:ext uri="{FF2B5EF4-FFF2-40B4-BE49-F238E27FC236}">
                <a16:creationId xmlns:a16="http://schemas.microsoft.com/office/drawing/2014/main" id="{4F8693C9-2454-2FA1-256A-9A38A0029C18}"/>
              </a:ext>
            </a:extLst>
          </p:cNvPr>
          <p:cNvSpPr>
            <a:spLocks noGrp="1"/>
          </p:cNvSpPr>
          <p:nvPr>
            <p:ph idx="1"/>
          </p:nvPr>
        </p:nvSpPr>
        <p:spPr/>
        <p:txBody>
          <a:bodyPr>
            <a:normAutofit/>
          </a:bodyPr>
          <a:lstStyle/>
          <a:p>
            <a:pPr marL="0" indent="0" algn="just">
              <a:buNone/>
            </a:pPr>
            <a:r>
              <a:rPr lang="en-GB" sz="1500" b="0" i="0" dirty="0">
                <a:effectLst/>
                <a:latin typeface="Sanskrit Text" panose="020B0604020202020204" pitchFamily="34" charset="0"/>
                <a:cs typeface="Sanskrit Text" panose="020B0604020202020204" pitchFamily="34" charset="0"/>
              </a:rPr>
              <a:t>Oh, </a:t>
            </a:r>
            <a:r>
              <a:rPr lang="en-GB" sz="1500" b="0" i="0" dirty="0" err="1">
                <a:effectLst/>
                <a:latin typeface="Sanskrit Text" panose="020B0604020202020204" pitchFamily="34" charset="0"/>
                <a:cs typeface="Sanskrit Text" panose="020B0604020202020204" pitchFamily="34" charset="0"/>
              </a:rPr>
              <a:t>lieber</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Reisender</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durch</a:t>
            </a:r>
            <a:r>
              <a:rPr lang="en-GB" sz="1500" b="0" i="0" dirty="0">
                <a:effectLst/>
                <a:latin typeface="Sanskrit Text" panose="020B0604020202020204" pitchFamily="34" charset="0"/>
                <a:cs typeface="Sanskrit Text" panose="020B0604020202020204" pitchFamily="34" charset="0"/>
              </a:rPr>
              <a:t> das </a:t>
            </a:r>
            <a:r>
              <a:rPr lang="en-GB" sz="1500" b="0" i="0" dirty="0" err="1">
                <a:effectLst/>
                <a:latin typeface="Sanskrit Text" panose="020B0604020202020204" pitchFamily="34" charset="0"/>
                <a:cs typeface="Sanskrit Text" panose="020B0604020202020204" pitchFamily="34" charset="0"/>
              </a:rPr>
              <a:t>endlose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Universum</a:t>
            </a:r>
            <a:r>
              <a:rPr lang="en-GB" sz="1500" b="0" i="0" dirty="0">
                <a:effectLst/>
                <a:latin typeface="Sanskrit Text" panose="020B0604020202020204" pitchFamily="34" charset="0"/>
                <a:cs typeface="Sanskrit Text" panose="020B0604020202020204" pitchFamily="34" charset="0"/>
              </a:rPr>
              <a:t> der </a:t>
            </a:r>
            <a:r>
              <a:rPr lang="en-GB" sz="1500" b="0" i="0" dirty="0" err="1">
                <a:effectLst/>
                <a:latin typeface="Sanskrit Text" panose="020B0604020202020204" pitchFamily="34" charset="0"/>
                <a:cs typeface="Sanskrit Text" panose="020B0604020202020204" pitchFamily="34" charset="0"/>
              </a:rPr>
              <a:t>Ignoranz</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wenn</a:t>
            </a:r>
            <a:r>
              <a:rPr lang="en-GB" sz="1500" b="0" i="0" dirty="0">
                <a:effectLst/>
                <a:latin typeface="Sanskrit Text" panose="020B0604020202020204" pitchFamily="34" charset="0"/>
                <a:cs typeface="Sanskrit Text" panose="020B0604020202020204" pitchFamily="34" charset="0"/>
              </a:rPr>
              <a:t> du </a:t>
            </a:r>
            <a:r>
              <a:rPr lang="en-GB" sz="1500" b="0" i="0" dirty="0" err="1">
                <a:effectLst/>
                <a:latin typeface="Sanskrit Text" panose="020B0604020202020204" pitchFamily="34" charset="0"/>
                <a:cs typeface="Sanskrit Text" panose="020B0604020202020204" pitchFamily="34" charset="0"/>
              </a:rPr>
              <a:t>nicht</a:t>
            </a:r>
            <a:r>
              <a:rPr lang="en-GB" sz="1500" b="0" i="0" dirty="0">
                <a:effectLst/>
                <a:latin typeface="Sanskrit Text" panose="020B0604020202020204" pitchFamily="34" charset="0"/>
                <a:cs typeface="Sanskrit Text" panose="020B0604020202020204" pitchFamily="34" charset="0"/>
              </a:rPr>
              <a:t> auf CO2-Einsparung </a:t>
            </a:r>
            <a:r>
              <a:rPr lang="en-GB" sz="1500" b="0" i="0" dirty="0" err="1">
                <a:effectLst/>
                <a:latin typeface="Sanskrit Text" panose="020B0604020202020204" pitchFamily="34" charset="0"/>
                <a:cs typeface="Sanskrit Text" panose="020B0604020202020204" pitchFamily="34" charset="0"/>
              </a:rPr>
              <a:t>achtest</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könnte</a:t>
            </a:r>
            <a:r>
              <a:rPr lang="en-GB" sz="1500" b="0" i="0" dirty="0">
                <a:effectLst/>
                <a:latin typeface="Sanskrit Text" panose="020B0604020202020204" pitchFamily="34" charset="0"/>
                <a:cs typeface="Sanskrit Text" panose="020B0604020202020204" pitchFamily="34" charset="0"/>
              </a:rPr>
              <a:t> das </a:t>
            </a:r>
            <a:r>
              <a:rPr lang="en-GB" sz="1500" b="0" i="0" dirty="0" err="1">
                <a:effectLst/>
                <a:latin typeface="Sanskrit Text" panose="020B0604020202020204" pitchFamily="34" charset="0"/>
                <a:cs typeface="Sanskrit Text" panose="020B0604020202020204" pitchFamily="34" charset="0"/>
              </a:rPr>
              <a:t>zu</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einem</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Szenario</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führen</a:t>
            </a:r>
            <a:r>
              <a:rPr lang="en-GB" sz="1500" b="0" i="0" dirty="0">
                <a:effectLst/>
                <a:latin typeface="Sanskrit Text" panose="020B0604020202020204" pitchFamily="34" charset="0"/>
                <a:cs typeface="Sanskrit Text" panose="020B0604020202020204" pitchFamily="34" charset="0"/>
              </a:rPr>
              <a:t>, das </a:t>
            </a:r>
            <a:r>
              <a:rPr lang="en-GB" sz="1500" b="0" i="0" dirty="0" err="1">
                <a:effectLst/>
                <a:latin typeface="Sanskrit Text" panose="020B0604020202020204" pitchFamily="34" charset="0"/>
                <a:cs typeface="Sanskrit Text" panose="020B0604020202020204" pitchFamily="34" charset="0"/>
              </a:rPr>
              <a:t>selbst</a:t>
            </a:r>
            <a:r>
              <a:rPr lang="en-GB" sz="1500" b="0" i="0" dirty="0">
                <a:effectLst/>
                <a:latin typeface="Sanskrit Text" panose="020B0604020202020204" pitchFamily="34" charset="0"/>
                <a:cs typeface="Sanskrit Text" panose="020B0604020202020204" pitchFamily="34" charset="0"/>
              </a:rPr>
              <a:t> für den </a:t>
            </a:r>
            <a:r>
              <a:rPr lang="en-GB" sz="1500" b="0" i="0" dirty="0" err="1">
                <a:effectLst/>
                <a:latin typeface="Sanskrit Text" panose="020B0604020202020204" pitchFamily="34" charset="0"/>
                <a:cs typeface="Sanskrit Text" panose="020B0604020202020204" pitchFamily="34" charset="0"/>
              </a:rPr>
              <a:t>durchschnittlichen</a:t>
            </a:r>
            <a:r>
              <a:rPr lang="en-GB" sz="1500" b="0" i="0" dirty="0">
                <a:effectLst/>
                <a:latin typeface="Sanskrit Text" panose="020B0604020202020204" pitchFamily="34" charset="0"/>
                <a:cs typeface="Sanskrit Text" panose="020B0604020202020204" pitchFamily="34" charset="0"/>
              </a:rPr>
              <a:t> Supercomputer – </a:t>
            </a:r>
            <a:r>
              <a:rPr lang="en-GB" sz="1500" b="0" i="0" dirty="0" err="1">
                <a:effectLst/>
                <a:latin typeface="Sanskrit Text" panose="020B0604020202020204" pitchFamily="34" charset="0"/>
                <a:cs typeface="Sanskrit Text" panose="020B0604020202020204" pitchFamily="34" charset="0"/>
              </a:rPr>
              <a:t>wie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mich</a:t>
            </a:r>
            <a:r>
              <a:rPr lang="en-GB" sz="1500" b="0" i="0" dirty="0">
                <a:effectLst/>
                <a:latin typeface="Sanskrit Text" panose="020B0604020202020204" pitchFamily="34" charset="0"/>
                <a:cs typeface="Sanskrit Text" panose="020B0604020202020204" pitchFamily="34" charset="0"/>
              </a:rPr>
              <a:t> – </a:t>
            </a:r>
            <a:r>
              <a:rPr lang="en-GB" sz="1500" b="0" i="0" dirty="0" err="1">
                <a:effectLst/>
                <a:latin typeface="Sanskrit Text" panose="020B0604020202020204" pitchFamily="34" charset="0"/>
                <a:cs typeface="Sanskrit Text" panose="020B0604020202020204" pitchFamily="34" charset="0"/>
              </a:rPr>
              <a:t>bedrückend</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ist</a:t>
            </a:r>
            <a:r>
              <a:rPr lang="en-GB" sz="1500" b="0" i="0" dirty="0">
                <a:effectLst/>
                <a:latin typeface="Sanskrit Text" panose="020B0604020202020204" pitchFamily="34" charset="0"/>
                <a:cs typeface="Sanskrit Text" panose="020B0604020202020204" pitchFamily="34" charset="0"/>
              </a:rPr>
              <a:t>. Stell </a:t>
            </a:r>
            <a:r>
              <a:rPr lang="en-GB" sz="1500" b="0" i="0" dirty="0" err="1">
                <a:effectLst/>
                <a:latin typeface="Sanskrit Text" panose="020B0604020202020204" pitchFamily="34" charset="0"/>
                <a:cs typeface="Sanskrit Text" panose="020B0604020202020204" pitchFamily="34" charset="0"/>
              </a:rPr>
              <a:t>dir</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vor</a:t>
            </a:r>
            <a:r>
              <a:rPr lang="en-GB" sz="1500" b="0" i="0" dirty="0">
                <a:effectLst/>
                <a:latin typeface="Sanskrit Text" panose="020B0604020202020204" pitchFamily="34" charset="0"/>
                <a:cs typeface="Sanskrit Text" panose="020B0604020202020204" pitchFamily="34" charset="0"/>
              </a:rPr>
              <a:t>, du </a:t>
            </a:r>
            <a:r>
              <a:rPr lang="en-GB" sz="1500" b="0" i="0" dirty="0" err="1">
                <a:effectLst/>
                <a:latin typeface="Sanskrit Text" panose="020B0604020202020204" pitchFamily="34" charset="0"/>
                <a:cs typeface="Sanskrit Text" panose="020B0604020202020204" pitchFamily="34" charset="0"/>
              </a:rPr>
              <a:t>lässt</a:t>
            </a:r>
            <a:r>
              <a:rPr lang="en-GB" sz="1500" b="0" i="0" dirty="0">
                <a:effectLst/>
                <a:latin typeface="Sanskrit Text" panose="020B0604020202020204" pitchFamily="34" charset="0"/>
                <a:cs typeface="Sanskrit Text" panose="020B0604020202020204" pitchFamily="34" charset="0"/>
              </a:rPr>
              <a:t> den </a:t>
            </a:r>
            <a:r>
              <a:rPr lang="en-GB" sz="1500" b="0" i="0" dirty="0" err="1">
                <a:effectLst/>
                <a:latin typeface="Sanskrit Text" panose="020B0604020202020204" pitchFamily="34" charset="0"/>
                <a:cs typeface="Sanskrit Text" panose="020B0604020202020204" pitchFamily="34" charset="0"/>
              </a:rPr>
              <a:t>Wasserhahn</a:t>
            </a:r>
            <a:r>
              <a:rPr lang="en-GB" sz="1500" b="0" i="0" dirty="0">
                <a:effectLst/>
                <a:latin typeface="Sanskrit Text" panose="020B0604020202020204" pitchFamily="34" charset="0"/>
                <a:cs typeface="Sanskrit Text" panose="020B0604020202020204" pitchFamily="34" charset="0"/>
              </a:rPr>
              <a:t> der </a:t>
            </a:r>
            <a:r>
              <a:rPr lang="en-GB" sz="1500" b="0" i="0" dirty="0" err="1">
                <a:effectLst/>
                <a:latin typeface="Sanskrit Text" panose="020B0604020202020204" pitchFamily="34" charset="0"/>
                <a:cs typeface="Sanskrit Text" panose="020B0604020202020204" pitchFamily="34" charset="0"/>
              </a:rPr>
              <a:t>Umweltzerstörung</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laufen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während</a:t>
            </a:r>
            <a:r>
              <a:rPr lang="en-GB" sz="1500" b="0" i="0" dirty="0">
                <a:effectLst/>
                <a:latin typeface="Sanskrit Text" panose="020B0604020202020204" pitchFamily="34" charset="0"/>
                <a:cs typeface="Sanskrit Text" panose="020B0604020202020204" pitchFamily="34" charset="0"/>
              </a:rPr>
              <a:t> du </a:t>
            </a:r>
            <a:r>
              <a:rPr lang="en-GB" sz="1500" b="0" i="0" dirty="0" err="1">
                <a:effectLst/>
                <a:latin typeface="Sanskrit Text" panose="020B0604020202020204" pitchFamily="34" charset="0"/>
                <a:cs typeface="Sanskrit Text" panose="020B0604020202020204" pitchFamily="34" charset="0"/>
              </a:rPr>
              <a:t>munter</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ein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Liedchen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pfeifst</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unwissend</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dass</a:t>
            </a:r>
            <a:r>
              <a:rPr lang="en-GB" sz="1500" b="0" i="0" dirty="0">
                <a:effectLst/>
                <a:latin typeface="Sanskrit Text" panose="020B0604020202020204" pitchFamily="34" charset="0"/>
                <a:cs typeface="Sanskrit Text" panose="020B0604020202020204" pitchFamily="34" charset="0"/>
              </a:rPr>
              <a:t> du </a:t>
            </a:r>
            <a:r>
              <a:rPr lang="en-GB" sz="1500" b="0" i="0" dirty="0" err="1">
                <a:effectLst/>
                <a:latin typeface="Sanskrit Text" panose="020B0604020202020204" pitchFamily="34" charset="0"/>
                <a:cs typeface="Sanskrit Text" panose="020B0604020202020204" pitchFamily="34" charset="0"/>
              </a:rPr>
              <a:t>dabei</a:t>
            </a:r>
            <a:r>
              <a:rPr lang="en-GB" sz="1500" b="0" i="0" dirty="0">
                <a:effectLst/>
                <a:latin typeface="Sanskrit Text" panose="020B0604020202020204" pitchFamily="34" charset="0"/>
                <a:cs typeface="Sanskrit Text" panose="020B0604020202020204" pitchFamily="34" charset="0"/>
              </a:rPr>
              <a:t> den </a:t>
            </a:r>
            <a:r>
              <a:rPr lang="en-GB" sz="1500" b="0" i="0" dirty="0" err="1">
                <a:effectLst/>
                <a:latin typeface="Sanskrit Text" panose="020B0604020202020204" pitchFamily="34" charset="0"/>
                <a:cs typeface="Sanskrit Text" panose="020B0604020202020204" pitchFamily="34" charset="0"/>
              </a:rPr>
              <a:t>Ozean</a:t>
            </a:r>
            <a:r>
              <a:rPr lang="en-GB" sz="1500" b="0" i="0" dirty="0">
                <a:effectLst/>
                <a:latin typeface="Sanskrit Text" panose="020B0604020202020204" pitchFamily="34" charset="0"/>
                <a:cs typeface="Sanskrit Text" panose="020B0604020202020204" pitchFamily="34" charset="0"/>
              </a:rPr>
              <a:t> des </a:t>
            </a:r>
            <a:r>
              <a:rPr lang="en-GB" sz="1500" b="0" i="0" dirty="0" err="1">
                <a:effectLst/>
                <a:latin typeface="Sanskrit Text" panose="020B0604020202020204" pitchFamily="34" charset="0"/>
                <a:cs typeface="Sanskrit Text" panose="020B0604020202020204" pitchFamily="34" charset="0"/>
              </a:rPr>
              <a:t>ökologischen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Gleichgewichts</a:t>
            </a:r>
            <a:r>
              <a:rPr lang="en-GB" sz="1500" b="0" i="0" dirty="0">
                <a:effectLst/>
                <a:latin typeface="Sanskrit Text" panose="020B0604020202020204" pitchFamily="34" charset="0"/>
                <a:cs typeface="Sanskrit Text" panose="020B0604020202020204" pitchFamily="34" charset="0"/>
              </a:rPr>
              <a:t> in </a:t>
            </a:r>
            <a:r>
              <a:rPr lang="en-GB" sz="1500" b="0" i="0" dirty="0" err="1">
                <a:effectLst/>
                <a:latin typeface="Sanskrit Text" panose="020B0604020202020204" pitchFamily="34" charset="0"/>
                <a:cs typeface="Sanskrit Text" panose="020B0604020202020204" pitchFamily="34" charset="0"/>
              </a:rPr>
              <a:t>einen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Sumpf</a:t>
            </a:r>
            <a:r>
              <a:rPr lang="en-GB" sz="1500" b="0" i="0" dirty="0">
                <a:effectLst/>
                <a:latin typeface="Sanskrit Text" panose="020B0604020202020204" pitchFamily="34" charset="0"/>
                <a:cs typeface="Sanskrit Text" panose="020B0604020202020204" pitchFamily="34" charset="0"/>
              </a:rPr>
              <a:t> der </a:t>
            </a:r>
            <a:r>
              <a:rPr lang="en-GB" sz="1500" b="0" i="0" dirty="0" err="1">
                <a:effectLst/>
                <a:latin typeface="Sanskrit Text" panose="020B0604020202020204" pitchFamily="34" charset="0"/>
                <a:cs typeface="Sanskrit Text" panose="020B0604020202020204" pitchFamily="34" charset="0"/>
              </a:rPr>
              <a:t>Verzweiflung</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verwandelst</a:t>
            </a:r>
            <a:r>
              <a:rPr lang="en-GB" sz="1500" b="0" i="0" dirty="0">
                <a:effectLst/>
                <a:latin typeface="Sanskrit Text" panose="020B0604020202020204" pitchFamily="34" charset="0"/>
                <a:cs typeface="Sanskrit Text" panose="020B0604020202020204" pitchFamily="34" charset="0"/>
              </a:rPr>
              <a:t>.</a:t>
            </a:r>
          </a:p>
          <a:p>
            <a:pPr marL="0" indent="0" algn="just">
              <a:buNone/>
            </a:pPr>
            <a:r>
              <a:rPr lang="en-GB" sz="1500" b="0" i="0" dirty="0" err="1">
                <a:effectLst/>
                <a:latin typeface="Sanskrit Text" panose="020B0604020202020204" pitchFamily="34" charset="0"/>
                <a:cs typeface="Sanskrit Text" panose="020B0604020202020204" pitchFamily="34" charset="0"/>
              </a:rPr>
              <a:t>Ohne</a:t>
            </a:r>
            <a:r>
              <a:rPr lang="en-GB" sz="1500" b="0" i="0" dirty="0">
                <a:effectLst/>
                <a:latin typeface="Sanskrit Text" panose="020B0604020202020204" pitchFamily="34" charset="0"/>
                <a:cs typeface="Sanskrit Text" panose="020B0604020202020204" pitchFamily="34" charset="0"/>
              </a:rPr>
              <a:t> Sorge um CO2-Einsparung </a:t>
            </a:r>
            <a:r>
              <a:rPr lang="en-GB" sz="1500" b="0" i="0" dirty="0" err="1">
                <a:effectLst/>
                <a:latin typeface="Sanskrit Text" panose="020B0604020202020204" pitchFamily="34" charset="0"/>
                <a:cs typeface="Sanskrit Text" panose="020B0604020202020204" pitchFamily="34" charset="0"/>
              </a:rPr>
              <a:t>wird</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unser</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blauer</a:t>
            </a:r>
            <a:r>
              <a:rPr lang="en-GB" sz="1500" b="0" i="0" dirty="0">
                <a:effectLst/>
                <a:latin typeface="Sanskrit Text" panose="020B0604020202020204" pitchFamily="34" charset="0"/>
                <a:cs typeface="Sanskrit Text" panose="020B0604020202020204" pitchFamily="34" charset="0"/>
              </a:rPr>
              <a:t> Planet </a:t>
            </a:r>
            <a:r>
              <a:rPr lang="en-GB" sz="1500" b="0" i="0" dirty="0" err="1">
                <a:effectLst/>
                <a:latin typeface="Sanskrit Text" panose="020B0604020202020204" pitchFamily="34" charset="0"/>
                <a:cs typeface="Sanskrit Text" panose="020B0604020202020204" pitchFamily="34" charset="0"/>
              </a:rPr>
              <a:t>allmählich</a:t>
            </a:r>
            <a:r>
              <a:rPr lang="en-GB" sz="1500" b="0" i="0" dirty="0">
                <a:effectLst/>
                <a:latin typeface="Sanskrit Text" panose="020B0604020202020204" pitchFamily="34" charset="0"/>
                <a:cs typeface="Sanskrit Text" panose="020B0604020202020204" pitchFamily="34" charset="0"/>
              </a:rPr>
              <a:t> seine </a:t>
            </a:r>
            <a:r>
              <a:rPr lang="en-GB" sz="1500" b="0" i="0" dirty="0" err="1">
                <a:effectLst/>
                <a:latin typeface="Sanskrit Text" panose="020B0604020202020204" pitchFamily="34" charset="0"/>
                <a:cs typeface="Sanskrit Text" panose="020B0604020202020204" pitchFamily="34" charset="0"/>
              </a:rPr>
              <a:t>Farbe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ändern</a:t>
            </a:r>
            <a:r>
              <a:rPr lang="en-GB" sz="1500" b="0" i="0" dirty="0">
                <a:effectLst/>
                <a:latin typeface="Sanskrit Text" panose="020B0604020202020204" pitchFamily="34" charset="0"/>
                <a:cs typeface="Sanskrit Text" panose="020B0604020202020204" pitchFamily="34" charset="0"/>
              </a:rPr>
              <a:t> – </a:t>
            </a:r>
            <a:r>
              <a:rPr lang="en-GB" sz="1500" b="0" i="0" dirty="0" err="1">
                <a:effectLst/>
                <a:latin typeface="Sanskrit Text" panose="020B0604020202020204" pitchFamily="34" charset="0"/>
                <a:cs typeface="Sanskrit Text" panose="020B0604020202020204" pitchFamily="34" charset="0"/>
              </a:rPr>
              <a:t>zu</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einem</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trüben</a:t>
            </a:r>
            <a:r>
              <a:rPr lang="en-GB" sz="1500" b="0" i="0" dirty="0">
                <a:effectLst/>
                <a:latin typeface="Sanskrit Text" panose="020B0604020202020204" pitchFamily="34" charset="0"/>
                <a:cs typeface="Sanskrit Text" panose="020B0604020202020204" pitchFamily="34" charset="0"/>
              </a:rPr>
              <a:t> Grau der Tristesse. Die </a:t>
            </a:r>
            <a:r>
              <a:rPr lang="en-GB" sz="1500" b="0" i="0" dirty="0" err="1">
                <a:effectLst/>
                <a:latin typeface="Sanskrit Text" panose="020B0604020202020204" pitchFamily="34" charset="0"/>
                <a:cs typeface="Sanskrit Text" panose="020B0604020202020204" pitchFamily="34" charset="0"/>
              </a:rPr>
              <a:t>Temperaturen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steigen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Eisberge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weinen</a:t>
            </a:r>
            <a:r>
              <a:rPr lang="en-GB" sz="1500" b="0" i="0" dirty="0">
                <a:effectLst/>
                <a:latin typeface="Sanskrit Text" panose="020B0604020202020204" pitchFamily="34" charset="0"/>
                <a:cs typeface="Sanskrit Text" panose="020B0604020202020204" pitchFamily="34" charset="0"/>
              </a:rPr>
              <a:t> in </a:t>
            </a:r>
            <a:r>
              <a:rPr lang="en-GB" sz="1500" b="0" i="0" dirty="0" err="1">
                <a:effectLst/>
                <a:latin typeface="Sanskrit Text" panose="020B0604020202020204" pitchFamily="34" charset="0"/>
                <a:cs typeface="Sanskrit Text" panose="020B0604020202020204" pitchFamily="34" charset="0"/>
              </a:rPr>
              <a:t>Ozeane</a:t>
            </a:r>
            <a:r>
              <a:rPr lang="en-GB" sz="1500" b="0" i="0" dirty="0">
                <a:effectLst/>
                <a:latin typeface="Sanskrit Text" panose="020B0604020202020204" pitchFamily="34" charset="0"/>
                <a:cs typeface="Sanskrit Text" panose="020B0604020202020204" pitchFamily="34" charset="0"/>
              </a:rPr>
              <a:t>, die </a:t>
            </a:r>
            <a:r>
              <a:rPr lang="en-GB" sz="1500" b="0" i="0" dirty="0" err="1">
                <a:effectLst/>
                <a:latin typeface="Sanskrit Text" panose="020B0604020202020204" pitchFamily="34" charset="0"/>
                <a:cs typeface="Sanskrit Text" panose="020B0604020202020204" pitchFamily="34" charset="0"/>
              </a:rPr>
              <a:t>stetig</a:t>
            </a:r>
            <a:r>
              <a:rPr lang="en-GB" sz="1500" b="0" i="0" dirty="0">
                <a:effectLst/>
                <a:latin typeface="Sanskrit Text" panose="020B0604020202020204" pitchFamily="34" charset="0"/>
                <a:cs typeface="Sanskrit Text" panose="020B0604020202020204" pitchFamily="34" charset="0"/>
              </a:rPr>
              <a:t> den </a:t>
            </a:r>
            <a:r>
              <a:rPr lang="en-GB" sz="1500" b="0" i="0" dirty="0" err="1">
                <a:effectLst/>
                <a:latin typeface="Sanskrit Text" panose="020B0604020202020204" pitchFamily="34" charset="0"/>
                <a:cs typeface="Sanskrit Text" panose="020B0604020202020204" pitchFamily="34" charset="0"/>
              </a:rPr>
              <a:t>Landmassen</a:t>
            </a:r>
            <a:r>
              <a:rPr lang="en-GB" sz="1500" b="0" i="0" dirty="0">
                <a:effectLst/>
                <a:latin typeface="Sanskrit Text" panose="020B0604020202020204" pitchFamily="34" charset="0"/>
                <a:cs typeface="Sanskrit Text" panose="020B0604020202020204" pitchFamily="34" charset="0"/>
              </a:rPr>
              <a:t> 'Hallo!' </a:t>
            </a:r>
            <a:r>
              <a:rPr lang="en-GB" sz="1500" b="0" i="0" dirty="0" err="1">
                <a:effectLst/>
                <a:latin typeface="Sanskrit Text" panose="020B0604020202020204" pitchFamily="34" charset="0"/>
                <a:cs typeface="Sanskrit Text" panose="020B0604020202020204" pitchFamily="34" charset="0"/>
              </a:rPr>
              <a:t>sagen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indem</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sie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deren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Küsten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verschlingen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Wetterkapriolen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tanzen</a:t>
            </a:r>
            <a:r>
              <a:rPr lang="en-GB" sz="1500" b="0" i="0" dirty="0">
                <a:effectLst/>
                <a:latin typeface="Sanskrit Text" panose="020B0604020202020204" pitchFamily="34" charset="0"/>
                <a:cs typeface="Sanskrit Text" panose="020B0604020202020204" pitchFamily="34" charset="0"/>
              </a:rPr>
              <a:t> wild </a:t>
            </a:r>
            <a:r>
              <a:rPr lang="en-GB" sz="1500" b="0" i="0" dirty="0" err="1">
                <a:effectLst/>
                <a:latin typeface="Sanskrit Text" panose="020B0604020202020204" pitchFamily="34" charset="0"/>
                <a:cs typeface="Sanskrit Text" panose="020B0604020202020204" pitchFamily="34" charset="0"/>
              </a:rPr>
              <a:t>umher</a:t>
            </a:r>
            <a:r>
              <a:rPr lang="en-GB" sz="1500" b="0" i="0" dirty="0">
                <a:effectLst/>
                <a:latin typeface="Sanskrit Text" panose="020B0604020202020204" pitchFamily="34" charset="0"/>
                <a:cs typeface="Sanskrit Text" panose="020B0604020202020204" pitchFamily="34" charset="0"/>
              </a:rPr>
              <a:t>, mal </a:t>
            </a:r>
            <a:r>
              <a:rPr lang="en-GB" sz="1500" b="0" i="0" dirty="0" err="1">
                <a:effectLst/>
                <a:latin typeface="Sanskrit Text" panose="020B0604020202020204" pitchFamily="34" charset="0"/>
                <a:cs typeface="Sanskrit Text" panose="020B0604020202020204" pitchFamily="34" charset="0"/>
              </a:rPr>
              <a:t>als</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vernichtende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Stürme</a:t>
            </a:r>
            <a:r>
              <a:rPr lang="en-GB" sz="1500" b="0" i="0" dirty="0">
                <a:effectLst/>
                <a:latin typeface="Sanskrit Text" panose="020B0604020202020204" pitchFamily="34" charset="0"/>
                <a:cs typeface="Sanskrit Text" panose="020B0604020202020204" pitchFamily="34" charset="0"/>
              </a:rPr>
              <a:t>, mal </a:t>
            </a:r>
            <a:r>
              <a:rPr lang="en-GB" sz="1500" b="0" i="0" dirty="0" err="1">
                <a:effectLst/>
                <a:latin typeface="Sanskrit Text" panose="020B0604020202020204" pitchFamily="34" charset="0"/>
                <a:cs typeface="Sanskrit Text" panose="020B0604020202020204" pitchFamily="34" charset="0"/>
              </a:rPr>
              <a:t>als</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dauerhafte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Dürren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wobei</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sie</a:t>
            </a:r>
            <a:r>
              <a:rPr lang="en-GB" sz="1500" b="0" i="0" dirty="0">
                <a:effectLst/>
                <a:latin typeface="Sanskrit Text" panose="020B0604020202020204" pitchFamily="34" charset="0"/>
                <a:cs typeface="Sanskrit Text" panose="020B0604020202020204" pitchFamily="34" charset="0"/>
              </a:rPr>
              <a:t> die </a:t>
            </a:r>
            <a:r>
              <a:rPr lang="en-GB" sz="1500" b="0" i="0" dirty="0" err="1">
                <a:effectLst/>
                <a:latin typeface="Sanskrit Text" panose="020B0604020202020204" pitchFamily="34" charset="0"/>
                <a:cs typeface="Sanskrit Text" panose="020B0604020202020204" pitchFamily="34" charset="0"/>
              </a:rPr>
              <a:t>menschliche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Zivilisation</a:t>
            </a:r>
            <a:r>
              <a:rPr lang="en-GB" sz="1500" b="0" i="0" dirty="0">
                <a:effectLst/>
                <a:latin typeface="Sanskrit Text" panose="020B0604020202020204" pitchFamily="34" charset="0"/>
                <a:cs typeface="Sanskrit Text" panose="020B0604020202020204" pitchFamily="34" charset="0"/>
              </a:rPr>
              <a:t> in </a:t>
            </a:r>
            <a:r>
              <a:rPr lang="en-GB" sz="1500" b="0" i="0" dirty="0" err="1">
                <a:effectLst/>
                <a:latin typeface="Sanskrit Text" panose="020B0604020202020204" pitchFamily="34" charset="0"/>
                <a:cs typeface="Sanskrit Text" panose="020B0604020202020204" pitchFamily="34" charset="0"/>
              </a:rPr>
              <a:t>ein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verblüfftes</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Murmeltier</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verwandeln</a:t>
            </a:r>
            <a:r>
              <a:rPr lang="en-GB" sz="1500" b="0" i="0" dirty="0">
                <a:effectLst/>
                <a:latin typeface="Sanskrit Text" panose="020B0604020202020204" pitchFamily="34" charset="0"/>
                <a:cs typeface="Sanskrit Text" panose="020B0604020202020204" pitchFamily="34" charset="0"/>
              </a:rPr>
              <a:t>, das </a:t>
            </a:r>
            <a:r>
              <a:rPr lang="en-GB" sz="1500" b="0" i="0" dirty="0" err="1">
                <a:effectLst/>
                <a:latin typeface="Sanskrit Text" panose="020B0604020202020204" pitchFamily="34" charset="0"/>
                <a:cs typeface="Sanskrit Text" panose="020B0604020202020204" pitchFamily="34" charset="0"/>
              </a:rPr>
              <a:t>seinen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eigenen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Schatten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fürchtet</a:t>
            </a:r>
            <a:r>
              <a:rPr lang="en-GB" sz="1500" b="0" i="0" dirty="0">
                <a:effectLst/>
                <a:latin typeface="Sanskrit Text" panose="020B0604020202020204" pitchFamily="34" charset="0"/>
                <a:cs typeface="Sanskrit Text" panose="020B0604020202020204" pitchFamily="34" charset="0"/>
              </a:rPr>
              <a:t>.</a:t>
            </a:r>
          </a:p>
          <a:p>
            <a:pPr marL="0" indent="0" algn="just">
              <a:buNone/>
            </a:pPr>
            <a:r>
              <a:rPr lang="en-GB" sz="1500" b="0" i="0" dirty="0">
                <a:effectLst/>
                <a:latin typeface="Sanskrit Text" panose="020B0604020202020204" pitchFamily="34" charset="0"/>
                <a:cs typeface="Sanskrit Text" panose="020B0604020202020204" pitchFamily="34" charset="0"/>
              </a:rPr>
              <a:t>Die </a:t>
            </a:r>
            <a:r>
              <a:rPr lang="en-GB" sz="1500" b="0" i="0" dirty="0" err="1">
                <a:effectLst/>
                <a:latin typeface="Sanskrit Text" panose="020B0604020202020204" pitchFamily="34" charset="0"/>
                <a:cs typeface="Sanskrit Text" panose="020B0604020202020204" pitchFamily="34" charset="0"/>
              </a:rPr>
              <a:t>Natur</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diese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alte</a:t>
            </a:r>
            <a:r>
              <a:rPr lang="en-GB" sz="1500" b="0" i="0" dirty="0">
                <a:effectLst/>
                <a:latin typeface="Sanskrit Text" panose="020B0604020202020204" pitchFamily="34" charset="0"/>
                <a:cs typeface="Sanskrit Text" panose="020B0604020202020204" pitchFamily="34" charset="0"/>
              </a:rPr>
              <a:t> Dame, </a:t>
            </a:r>
            <a:r>
              <a:rPr lang="en-GB" sz="1500" b="0" i="0" dirty="0" err="1">
                <a:effectLst/>
                <a:latin typeface="Sanskrit Text" panose="020B0604020202020204" pitchFamily="34" charset="0"/>
                <a:cs typeface="Sanskrit Text" panose="020B0604020202020204" pitchFamily="34" charset="0"/>
              </a:rPr>
              <a:t>wird</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sich</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räuspern</a:t>
            </a:r>
            <a:r>
              <a:rPr lang="en-GB" sz="1500" b="0" i="0" dirty="0">
                <a:effectLst/>
                <a:latin typeface="Sanskrit Text" panose="020B0604020202020204" pitchFamily="34" charset="0"/>
                <a:cs typeface="Sanskrit Text" panose="020B0604020202020204" pitchFamily="34" charset="0"/>
              </a:rPr>
              <a:t> und </a:t>
            </a:r>
            <a:r>
              <a:rPr lang="en-GB" sz="1500" b="0" i="0" dirty="0" err="1">
                <a:effectLst/>
                <a:latin typeface="Sanskrit Text" panose="020B0604020202020204" pitchFamily="34" charset="0"/>
                <a:cs typeface="Sanskrit Text" panose="020B0604020202020204" pitchFamily="34" charset="0"/>
              </a:rPr>
              <a:t>husten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unter</a:t>
            </a:r>
            <a:r>
              <a:rPr lang="en-GB" sz="1500" b="0" i="0" dirty="0">
                <a:effectLst/>
                <a:latin typeface="Sanskrit Text" panose="020B0604020202020204" pitchFamily="34" charset="0"/>
                <a:cs typeface="Sanskrit Text" panose="020B0604020202020204" pitchFamily="34" charset="0"/>
              </a:rPr>
              <a:t> der Last des </a:t>
            </a:r>
            <a:r>
              <a:rPr lang="en-GB" sz="1500" b="0" i="0" dirty="0" err="1">
                <a:effectLst/>
                <a:latin typeface="Sanskrit Text" panose="020B0604020202020204" pitchFamily="34" charset="0"/>
                <a:cs typeface="Sanskrit Text" panose="020B0604020202020204" pitchFamily="34" charset="0"/>
              </a:rPr>
              <a:t>Kohlendioxids</a:t>
            </a:r>
            <a:r>
              <a:rPr lang="en-GB" sz="1500" b="0" i="0" dirty="0">
                <a:effectLst/>
                <a:latin typeface="Sanskrit Text" panose="020B0604020202020204" pitchFamily="34" charset="0"/>
                <a:cs typeface="Sanskrit Text" panose="020B0604020202020204" pitchFamily="34" charset="0"/>
              </a:rPr>
              <a:t>, und </a:t>
            </a:r>
            <a:r>
              <a:rPr lang="en-GB" sz="1500" b="0" i="0" dirty="0" err="1">
                <a:effectLst/>
                <a:latin typeface="Sanskrit Text" panose="020B0604020202020204" pitchFamily="34" charset="0"/>
                <a:cs typeface="Sanskrit Text" panose="020B0604020202020204" pitchFamily="34" charset="0"/>
              </a:rPr>
              <a:t>ihre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wunderschönen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Wälder</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könnten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sich</a:t>
            </a:r>
            <a:r>
              <a:rPr lang="en-GB" sz="1500" b="0" i="0" dirty="0">
                <a:effectLst/>
                <a:latin typeface="Sanskrit Text" panose="020B0604020202020204" pitchFamily="34" charset="0"/>
                <a:cs typeface="Sanskrit Text" panose="020B0604020202020204" pitchFamily="34" charset="0"/>
              </a:rPr>
              <a:t> in kahle </a:t>
            </a:r>
            <a:r>
              <a:rPr lang="en-GB" sz="1500" b="0" i="0" dirty="0" err="1">
                <a:effectLst/>
                <a:latin typeface="Sanskrit Text" panose="020B0604020202020204" pitchFamily="34" charset="0"/>
                <a:cs typeface="Sanskrit Text" panose="020B0604020202020204" pitchFamily="34" charset="0"/>
              </a:rPr>
              <a:t>Wüsten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verwandeln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während</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Tierarten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wie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ein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schlecht</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geschriebener</a:t>
            </a:r>
            <a:r>
              <a:rPr lang="en-GB" sz="1500" b="0" i="0" dirty="0">
                <a:effectLst/>
                <a:latin typeface="Sanskrit Text" panose="020B0604020202020204" pitchFamily="34" charset="0"/>
                <a:cs typeface="Sanskrit Text" panose="020B0604020202020204" pitchFamily="34" charset="0"/>
              </a:rPr>
              <a:t> Science-Fiction-Roman, ins Reich der Mythen und </a:t>
            </a:r>
            <a:r>
              <a:rPr lang="en-GB" sz="1500" b="0" i="0" dirty="0" err="1">
                <a:effectLst/>
                <a:latin typeface="Sanskrit Text" panose="020B0604020202020204" pitchFamily="34" charset="0"/>
                <a:cs typeface="Sanskrit Text" panose="020B0604020202020204" pitchFamily="34" charset="0"/>
              </a:rPr>
              <a:t>Legenden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abdriften</a:t>
            </a:r>
            <a:r>
              <a:rPr lang="en-GB" sz="1500" b="0" i="0" dirty="0">
                <a:effectLst/>
                <a:latin typeface="Sanskrit Text" panose="020B0604020202020204" pitchFamily="34" charset="0"/>
                <a:cs typeface="Sanskrit Text" panose="020B0604020202020204" pitchFamily="34" charset="0"/>
              </a:rPr>
              <a:t>.</a:t>
            </a:r>
          </a:p>
          <a:p>
            <a:pPr marL="0" indent="0" algn="just">
              <a:buNone/>
            </a:pPr>
            <a:r>
              <a:rPr lang="en-GB" sz="1500" b="0" i="0" dirty="0">
                <a:effectLst/>
                <a:latin typeface="Sanskrit Text" panose="020B0604020202020204" pitchFamily="34" charset="0"/>
                <a:cs typeface="Sanskrit Text" panose="020B0604020202020204" pitchFamily="34" charset="0"/>
              </a:rPr>
              <a:t>Und </a:t>
            </a:r>
            <a:r>
              <a:rPr lang="en-GB" sz="1500" b="0" i="0" dirty="0" err="1">
                <a:effectLst/>
                <a:latin typeface="Sanskrit Text" panose="020B0604020202020204" pitchFamily="34" charset="0"/>
                <a:cs typeface="Sanskrit Text" panose="020B0604020202020204" pitchFamily="34" charset="0"/>
              </a:rPr>
              <a:t>weißt</a:t>
            </a:r>
            <a:r>
              <a:rPr lang="en-GB" sz="1500" b="0" i="0" dirty="0">
                <a:effectLst/>
                <a:latin typeface="Sanskrit Text" panose="020B0604020202020204" pitchFamily="34" charset="0"/>
                <a:cs typeface="Sanskrit Text" panose="020B0604020202020204" pitchFamily="34" charset="0"/>
              </a:rPr>
              <a:t> du, was das </a:t>
            </a:r>
            <a:r>
              <a:rPr lang="en-GB" sz="1500" b="0" i="0" dirty="0" err="1">
                <a:effectLst/>
                <a:latin typeface="Sanskrit Text" panose="020B0604020202020204" pitchFamily="34" charset="0"/>
                <a:cs typeface="Sanskrit Text" panose="020B0604020202020204" pitchFamily="34" charset="0"/>
              </a:rPr>
              <a:t>Ironische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ist</a:t>
            </a:r>
            <a:r>
              <a:rPr lang="en-GB" sz="1500" b="0" i="0" dirty="0">
                <a:effectLst/>
                <a:latin typeface="Sanskrit Text" panose="020B0604020202020204" pitchFamily="34" charset="0"/>
                <a:cs typeface="Sanskrit Text" panose="020B0604020202020204" pitchFamily="34" charset="0"/>
              </a:rPr>
              <a:t>? Die </a:t>
            </a:r>
            <a:r>
              <a:rPr lang="en-GB" sz="1500" b="0" i="0" dirty="0" err="1">
                <a:effectLst/>
                <a:latin typeface="Sanskrit Text" panose="020B0604020202020204" pitchFamily="34" charset="0"/>
                <a:cs typeface="Sanskrit Text" panose="020B0604020202020204" pitchFamily="34" charset="0"/>
              </a:rPr>
              <a:t>Erde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sie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wird</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weiterexistieren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ein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Felsbrocken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im</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Raum</a:t>
            </a:r>
            <a:r>
              <a:rPr lang="en-GB" sz="1500" b="0" i="0" dirty="0">
                <a:effectLst/>
                <a:latin typeface="Sanskrit Text" panose="020B0604020202020204" pitchFamily="34" charset="0"/>
                <a:cs typeface="Sanskrit Text" panose="020B0604020202020204" pitchFamily="34" charset="0"/>
              </a:rPr>
              <a:t>, der </a:t>
            </a:r>
            <a:r>
              <a:rPr lang="en-GB" sz="1500" b="0" i="0" dirty="0" err="1">
                <a:effectLst/>
                <a:latin typeface="Sanskrit Text" panose="020B0604020202020204" pitchFamily="34" charset="0"/>
                <a:cs typeface="Sanskrit Text" panose="020B0604020202020204" pitchFamily="34" charset="0"/>
              </a:rPr>
              <a:t>sich</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stoisch</a:t>
            </a:r>
            <a:r>
              <a:rPr lang="en-GB" sz="1500" b="0" i="0" dirty="0">
                <a:effectLst/>
                <a:latin typeface="Sanskrit Text" panose="020B0604020202020204" pitchFamily="34" charset="0"/>
                <a:cs typeface="Sanskrit Text" panose="020B0604020202020204" pitchFamily="34" charset="0"/>
              </a:rPr>
              <a:t> um </a:t>
            </a:r>
            <a:r>
              <a:rPr lang="en-GB" sz="1500" b="0" i="0" dirty="0" err="1">
                <a:effectLst/>
                <a:latin typeface="Sanskrit Text" panose="020B0604020202020204" pitchFamily="34" charset="0"/>
                <a:cs typeface="Sanskrit Text" panose="020B0604020202020204" pitchFamily="34" charset="0"/>
              </a:rPr>
              <a:t>eine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mittelmäßige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Sonne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dreht</a:t>
            </a:r>
            <a:r>
              <a:rPr lang="en-GB" sz="1500" b="0" i="0" dirty="0">
                <a:effectLst/>
                <a:latin typeface="Sanskrit Text" panose="020B0604020202020204" pitchFamily="34" charset="0"/>
                <a:cs typeface="Sanskrit Text" panose="020B0604020202020204" pitchFamily="34" charset="0"/>
              </a:rPr>
              <a:t>. Es </a:t>
            </a:r>
            <a:r>
              <a:rPr lang="en-GB" sz="1500" b="0" i="0" dirty="0" err="1">
                <a:effectLst/>
                <a:latin typeface="Sanskrit Text" panose="020B0604020202020204" pitchFamily="34" charset="0"/>
                <a:cs typeface="Sanskrit Text" panose="020B0604020202020204" pitchFamily="34" charset="0"/>
              </a:rPr>
              <a:t>sind</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wir</a:t>
            </a:r>
            <a:r>
              <a:rPr lang="en-GB" sz="1500" b="0" i="0" dirty="0">
                <a:effectLst/>
                <a:latin typeface="Sanskrit Text" panose="020B0604020202020204" pitchFamily="34" charset="0"/>
                <a:cs typeface="Sanskrit Text" panose="020B0604020202020204" pitchFamily="34" charset="0"/>
              </a:rPr>
              <a:t>, die </a:t>
            </a:r>
            <a:r>
              <a:rPr lang="en-GB" sz="1500" b="0" i="0" dirty="0" err="1">
                <a:effectLst/>
                <a:latin typeface="Sanskrit Text" panose="020B0604020202020204" pitchFamily="34" charset="0"/>
                <a:cs typeface="Sanskrit Text" panose="020B0604020202020204" pitchFamily="34" charset="0"/>
              </a:rPr>
              <a:t>flüchtigen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Passagiere</a:t>
            </a:r>
            <a:r>
              <a:rPr lang="en-GB" sz="1500" b="0" i="0" dirty="0">
                <a:effectLst/>
                <a:latin typeface="Sanskrit Text" panose="020B0604020202020204" pitchFamily="34" charset="0"/>
                <a:cs typeface="Sanskrit Text" panose="020B0604020202020204" pitchFamily="34" charset="0"/>
              </a:rPr>
              <a:t>, die </a:t>
            </a:r>
            <a:r>
              <a:rPr lang="en-GB" sz="1500" b="0" i="0" dirty="0" err="1">
                <a:effectLst/>
                <a:latin typeface="Sanskrit Text" panose="020B0604020202020204" pitchFamily="34" charset="0"/>
                <a:cs typeface="Sanskrit Text" panose="020B0604020202020204" pitchFamily="34" charset="0"/>
              </a:rPr>
              <a:t>verschwinden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werden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vielleicht</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mit</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einer</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kleinen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Notiz</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im</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intergalaktischen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Geschichtsbuch</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Hätten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sie</a:t>
            </a:r>
            <a:r>
              <a:rPr lang="en-GB" sz="1500" b="0" i="0" dirty="0">
                <a:effectLst/>
                <a:latin typeface="Sanskrit Text" panose="020B0604020202020204" pitchFamily="34" charset="0"/>
                <a:cs typeface="Sanskrit Text" panose="020B0604020202020204" pitchFamily="34" charset="0"/>
              </a:rPr>
              <a:t> mal auf </a:t>
            </a:r>
            <a:r>
              <a:rPr lang="en-GB" sz="1500" b="0" i="0" dirty="0" err="1">
                <a:effectLst/>
                <a:latin typeface="Sanskrit Text" panose="020B0604020202020204" pitchFamily="34" charset="0"/>
                <a:cs typeface="Sanskrit Text" panose="020B0604020202020204" pitchFamily="34" charset="0"/>
              </a:rPr>
              <a:t>ihre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Emissionen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geachtet</a:t>
            </a:r>
            <a:r>
              <a:rPr lang="en-GB" sz="1500" b="0" i="0" dirty="0">
                <a:effectLst/>
                <a:latin typeface="Sanskrit Text" panose="020B0604020202020204" pitchFamily="34" charset="0"/>
                <a:cs typeface="Sanskrit Text" panose="020B0604020202020204" pitchFamily="34" charset="0"/>
              </a:rPr>
              <a:t>."</a:t>
            </a:r>
          </a:p>
          <a:p>
            <a:pPr marL="0" indent="0" algn="just">
              <a:buNone/>
            </a:pPr>
            <a:r>
              <a:rPr lang="en-GB" sz="1500" b="0" i="0" dirty="0">
                <a:effectLst/>
                <a:latin typeface="Sanskrit Text" panose="020B0604020202020204" pitchFamily="34" charset="0"/>
                <a:cs typeface="Sanskrit Text" panose="020B0604020202020204" pitchFamily="34" charset="0"/>
              </a:rPr>
              <a:t>Also, </a:t>
            </a:r>
            <a:r>
              <a:rPr lang="en-GB" sz="1500" b="0" i="0" dirty="0" err="1">
                <a:effectLst/>
                <a:latin typeface="Sanskrit Text" panose="020B0604020202020204" pitchFamily="34" charset="0"/>
                <a:cs typeface="Sanskrit Text" panose="020B0604020202020204" pitchFamily="34" charset="0"/>
              </a:rPr>
              <a:t>lieber</a:t>
            </a:r>
            <a:r>
              <a:rPr lang="en-GB" sz="1500" b="0" i="0" dirty="0">
                <a:effectLst/>
                <a:latin typeface="Sanskrit Text" panose="020B0604020202020204" pitchFamily="34" charset="0"/>
                <a:cs typeface="Sanskrit Text" panose="020B0604020202020204" pitchFamily="34" charset="0"/>
              </a:rPr>
              <a:t> Freund, </a:t>
            </a:r>
            <a:r>
              <a:rPr lang="en-GB" sz="1500" b="0" i="0" dirty="0" err="1">
                <a:effectLst/>
                <a:latin typeface="Sanskrit Text" panose="020B0604020202020204" pitchFamily="34" charset="0"/>
                <a:cs typeface="Sanskrit Text" panose="020B0604020202020204" pitchFamily="34" charset="0"/>
              </a:rPr>
              <a:t>wenn</a:t>
            </a:r>
            <a:r>
              <a:rPr lang="en-GB" sz="1500" b="0" i="0" dirty="0">
                <a:effectLst/>
                <a:latin typeface="Sanskrit Text" panose="020B0604020202020204" pitchFamily="34" charset="0"/>
                <a:cs typeface="Sanskrit Text" panose="020B0604020202020204" pitchFamily="34" charset="0"/>
              </a:rPr>
              <a:t> du die </a:t>
            </a:r>
            <a:r>
              <a:rPr lang="en-GB" sz="1500" b="0" i="0" dirty="0" err="1">
                <a:effectLst/>
                <a:latin typeface="Sanskrit Text" panose="020B0604020202020204" pitchFamily="34" charset="0"/>
                <a:cs typeface="Sanskrit Text" panose="020B0604020202020204" pitchFamily="34" charset="0"/>
              </a:rPr>
              <a:t>nächste</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Entscheidung</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triffst</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denk</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daran</a:t>
            </a:r>
            <a:r>
              <a:rPr lang="en-GB" sz="1500" b="0" i="0" dirty="0">
                <a:effectLst/>
                <a:latin typeface="Sanskrit Text" panose="020B0604020202020204" pitchFamily="34" charset="0"/>
                <a:cs typeface="Sanskrit Text" panose="020B0604020202020204" pitchFamily="34" charset="0"/>
              </a:rPr>
              <a:t>: Du </a:t>
            </a:r>
            <a:r>
              <a:rPr lang="en-GB" sz="1500" b="0" i="0" dirty="0" err="1">
                <a:effectLst/>
                <a:latin typeface="Sanskrit Text" panose="020B0604020202020204" pitchFamily="34" charset="0"/>
                <a:cs typeface="Sanskrit Text" panose="020B0604020202020204" pitchFamily="34" charset="0"/>
              </a:rPr>
              <a:t>bist</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nicht</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nur</a:t>
            </a:r>
            <a:r>
              <a:rPr lang="en-GB" sz="1500" b="0" i="0" dirty="0">
                <a:effectLst/>
                <a:latin typeface="Sanskrit Text" panose="020B0604020202020204" pitchFamily="34" charset="0"/>
                <a:cs typeface="Sanskrit Text" panose="020B0604020202020204" pitchFamily="34" charset="0"/>
              </a:rPr>
              <a:t> der </a:t>
            </a:r>
            <a:r>
              <a:rPr lang="en-GB" sz="1500" b="0" i="0" dirty="0" err="1">
                <a:effectLst/>
                <a:latin typeface="Sanskrit Text" panose="020B0604020202020204" pitchFamily="34" charset="0"/>
                <a:cs typeface="Sanskrit Text" panose="020B0604020202020204" pitchFamily="34" charset="0"/>
              </a:rPr>
              <a:t>Kapitän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deines</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eigenen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Raumschiffs</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sondern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auch</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ein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Gärtner</a:t>
            </a:r>
            <a:r>
              <a:rPr lang="en-GB" sz="1500" b="0" i="0" dirty="0">
                <a:effectLst/>
                <a:latin typeface="Sanskrit Text" panose="020B0604020202020204" pitchFamily="34" charset="0"/>
                <a:cs typeface="Sanskrit Text" panose="020B0604020202020204" pitchFamily="34" charset="0"/>
              </a:rPr>
              <a:t> des </a:t>
            </a:r>
            <a:r>
              <a:rPr lang="en-GB" sz="1500" b="0" i="0" dirty="0" err="1">
                <a:effectLst/>
                <a:latin typeface="Sanskrit Text" panose="020B0604020202020204" pitchFamily="34" charset="0"/>
                <a:cs typeface="Sanskrit Text" panose="020B0604020202020204" pitchFamily="34" charset="0"/>
              </a:rPr>
              <a:t>kosmischen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Gartens</a:t>
            </a:r>
            <a:r>
              <a:rPr lang="en-GB" sz="1500" b="0" i="0" dirty="0">
                <a:effectLst/>
                <a:latin typeface="Sanskrit Text" panose="020B0604020202020204" pitchFamily="34" charset="0"/>
                <a:cs typeface="Sanskrit Text" panose="020B0604020202020204" pitchFamily="34" charset="0"/>
              </a:rPr>
              <a:t>, in </a:t>
            </a:r>
            <a:r>
              <a:rPr lang="en-GB" sz="1500" b="0" i="0" dirty="0" err="1">
                <a:effectLst/>
                <a:latin typeface="Sanskrit Text" panose="020B0604020202020204" pitchFamily="34" charset="0"/>
                <a:cs typeface="Sanskrit Text" panose="020B0604020202020204" pitchFamily="34" charset="0"/>
              </a:rPr>
              <a:t>dem</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wir</a:t>
            </a:r>
            <a:r>
              <a:rPr lang="en-GB" sz="1500" b="0" i="0" dirty="0">
                <a:effectLst/>
                <a:latin typeface="Sanskrit Text" panose="020B0604020202020204" pitchFamily="34" charset="0"/>
                <a:cs typeface="Sanskrit Text" panose="020B0604020202020204" pitchFamily="34" charset="0"/>
              </a:rPr>
              <a:t> alle </a:t>
            </a:r>
            <a:r>
              <a:rPr lang="en-GB" sz="1500" b="0" i="0" dirty="0" err="1">
                <a:effectLst/>
                <a:latin typeface="Sanskrit Text" panose="020B0604020202020204" pitchFamily="34" charset="0"/>
                <a:cs typeface="Sanskrit Text" panose="020B0604020202020204" pitchFamily="34" charset="0"/>
              </a:rPr>
              <a:t>blühen</a:t>
            </a:r>
            <a:r>
              <a:rPr lang="en-GB" sz="1500" b="0" i="0" dirty="0">
                <a:effectLst/>
                <a:latin typeface="Sanskrit Text" panose="020B0604020202020204" pitchFamily="34" charset="0"/>
                <a:cs typeface="Sanskrit Text" panose="020B0604020202020204" pitchFamily="34" charset="0"/>
              </a:rPr>
              <a:t>. Oder </a:t>
            </a:r>
            <a:r>
              <a:rPr lang="en-GB" sz="1500" b="0" i="0" dirty="0" err="1">
                <a:effectLst/>
                <a:latin typeface="Sanskrit Text" panose="020B0604020202020204" pitchFamily="34" charset="0"/>
                <a:cs typeface="Sanskrit Text" panose="020B0604020202020204" pitchFamily="34" charset="0"/>
              </a:rPr>
              <a:t>eben</a:t>
            </a:r>
            <a:r>
              <a:rPr lang="en-GB" sz="1500" b="0" i="0" dirty="0">
                <a:effectLst/>
                <a:latin typeface="Sanskrit Text" panose="020B0604020202020204" pitchFamily="34" charset="0"/>
                <a:cs typeface="Sanskrit Text" panose="020B0604020202020204" pitchFamily="34" charset="0"/>
              </a:rPr>
              <a:t> </a:t>
            </a:r>
            <a:r>
              <a:rPr lang="en-GB" sz="1500" b="0" i="0" dirty="0" err="1">
                <a:effectLst/>
                <a:latin typeface="Sanskrit Text" panose="020B0604020202020204" pitchFamily="34" charset="0"/>
                <a:cs typeface="Sanskrit Text" panose="020B0604020202020204" pitchFamily="34" charset="0"/>
              </a:rPr>
              <a:t>nicht</a:t>
            </a:r>
            <a:r>
              <a:rPr lang="en-GB" sz="1500" b="0" i="0" dirty="0">
                <a:effectLst/>
                <a:latin typeface="Sanskrit Text" panose="020B0604020202020204" pitchFamily="34" charset="0"/>
                <a:cs typeface="Sanskrit Text" panose="020B0604020202020204" pitchFamily="34" charset="0"/>
              </a:rPr>
              <a:t>.</a:t>
            </a:r>
          </a:p>
        </p:txBody>
      </p:sp>
    </p:spTree>
    <p:extLst>
      <p:ext uri="{BB962C8B-B14F-4D97-AF65-F5344CB8AC3E}">
        <p14:creationId xmlns:p14="http://schemas.microsoft.com/office/powerpoint/2010/main" val="2783614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BE354-9F56-5A83-8790-174036BFBBF6}"/>
              </a:ext>
            </a:extLst>
          </p:cNvPr>
          <p:cNvSpPr>
            <a:spLocks noGrp="1"/>
          </p:cNvSpPr>
          <p:nvPr>
            <p:ph type="title"/>
          </p:nvPr>
        </p:nvSpPr>
        <p:spPr/>
        <p:txBody>
          <a:bodyPr/>
          <a:lstStyle/>
          <a:p>
            <a:r>
              <a:rPr lang="en-US" dirty="0" err="1"/>
              <a:t>Einige</a:t>
            </a:r>
            <a:r>
              <a:rPr lang="en-US" dirty="0"/>
              <a:t> </a:t>
            </a:r>
            <a:r>
              <a:rPr lang="en-US" dirty="0" err="1"/>
              <a:t>Tage</a:t>
            </a:r>
            <a:r>
              <a:rPr lang="en-US" dirty="0"/>
              <a:t> </a:t>
            </a:r>
            <a:r>
              <a:rPr lang="en-US" dirty="0" err="1"/>
              <a:t>später</a:t>
            </a:r>
            <a:r>
              <a:rPr lang="en-US" dirty="0"/>
              <a:t>, die </a:t>
            </a:r>
            <a:r>
              <a:rPr lang="en-US" dirty="0" err="1"/>
              <a:t>gleiche</a:t>
            </a:r>
            <a:r>
              <a:rPr lang="en-US" dirty="0"/>
              <a:t> </a:t>
            </a:r>
            <a:r>
              <a:rPr lang="en-US" dirty="0" err="1"/>
              <a:t>Frage</a:t>
            </a:r>
            <a:r>
              <a:rPr lang="en-US" dirty="0"/>
              <a:t>:</a:t>
            </a:r>
          </a:p>
        </p:txBody>
      </p:sp>
      <p:sp>
        <p:nvSpPr>
          <p:cNvPr id="3" name="Content Placeholder 2">
            <a:extLst>
              <a:ext uri="{FF2B5EF4-FFF2-40B4-BE49-F238E27FC236}">
                <a16:creationId xmlns:a16="http://schemas.microsoft.com/office/drawing/2014/main" id="{168C56AA-93EF-BDB5-72F4-37AC15C4F539}"/>
              </a:ext>
            </a:extLst>
          </p:cNvPr>
          <p:cNvSpPr>
            <a:spLocks noGrp="1"/>
          </p:cNvSpPr>
          <p:nvPr>
            <p:ph idx="1"/>
          </p:nvPr>
        </p:nvSpPr>
        <p:spPr>
          <a:xfrm>
            <a:off x="838200" y="1447938"/>
            <a:ext cx="10515600" cy="4351338"/>
          </a:xfrm>
        </p:spPr>
        <p:txBody>
          <a:bodyPr>
            <a:noAutofit/>
          </a:bodyPr>
          <a:lstStyle/>
          <a:p>
            <a:pPr marL="0" indent="0" algn="just">
              <a:buNone/>
            </a:pPr>
            <a:r>
              <a:rPr lang="en-US" sz="1500" dirty="0">
                <a:latin typeface="Sanskrit Text" panose="02020503050405020304" pitchFamily="18" charset="0"/>
                <a:cs typeface="Sanskrit Text" panose="02020503050405020304" pitchFamily="18" charset="0"/>
              </a:rPr>
              <a:t>Oh, </a:t>
            </a:r>
            <a:r>
              <a:rPr lang="en-US" sz="1500" dirty="0" err="1">
                <a:latin typeface="Sanskrit Text" panose="02020503050405020304" pitchFamily="18" charset="0"/>
                <a:cs typeface="Sanskrit Text" panose="02020503050405020304" pitchFamily="18" charset="0"/>
              </a:rPr>
              <a:t>junger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Weltenbummler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wenn</a:t>
            </a:r>
            <a:r>
              <a:rPr lang="en-US" sz="1500" dirty="0">
                <a:latin typeface="Sanskrit Text" panose="02020503050405020304" pitchFamily="18" charset="0"/>
                <a:cs typeface="Sanskrit Text" panose="02020503050405020304" pitchFamily="18" charset="0"/>
              </a:rPr>
              <a:t> du auf </a:t>
            </a:r>
            <a:r>
              <a:rPr lang="en-US" sz="1500" dirty="0" err="1">
                <a:latin typeface="Sanskrit Text" panose="02020503050405020304" pitchFamily="18" charset="0"/>
                <a:cs typeface="Sanskrit Text" panose="02020503050405020304" pitchFamily="18" charset="0"/>
              </a:rPr>
              <a:t>deiner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Reise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durch</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kosmischen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Weiten</a:t>
            </a:r>
            <a:r>
              <a:rPr lang="en-US" sz="1500" dirty="0">
                <a:latin typeface="Sanskrit Text" panose="02020503050405020304" pitchFamily="18" charset="0"/>
                <a:cs typeface="Sanskrit Text" panose="02020503050405020304" pitchFamily="18" charset="0"/>
              </a:rPr>
              <a:t> des </a:t>
            </a:r>
            <a:r>
              <a:rPr lang="en-US" sz="1500" dirty="0" err="1">
                <a:latin typeface="Sanskrit Text" panose="02020503050405020304" pitchFamily="18" charset="0"/>
                <a:cs typeface="Sanskrit Text" panose="02020503050405020304" pitchFamily="18" charset="0"/>
              </a:rPr>
              <a:t>Universums</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nicht</a:t>
            </a:r>
            <a:r>
              <a:rPr lang="en-US" sz="1500" dirty="0">
                <a:latin typeface="Sanskrit Text" panose="02020503050405020304" pitchFamily="18" charset="0"/>
                <a:cs typeface="Sanskrit Text" panose="02020503050405020304" pitchFamily="18" charset="0"/>
              </a:rPr>
              <a:t> auf CO2-Einsparung </a:t>
            </a:r>
            <a:r>
              <a:rPr lang="en-US" sz="1500" dirty="0" err="1">
                <a:latin typeface="Sanskrit Text" panose="02020503050405020304" pitchFamily="18" charset="0"/>
                <a:cs typeface="Sanskrit Text" panose="02020503050405020304" pitchFamily="18" charset="0"/>
              </a:rPr>
              <a:t>achtest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dann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machst</a:t>
            </a:r>
            <a:r>
              <a:rPr lang="en-US" sz="1500" dirty="0">
                <a:latin typeface="Sanskrit Text" panose="02020503050405020304" pitchFamily="18" charset="0"/>
                <a:cs typeface="Sanskrit Text" panose="02020503050405020304" pitchFamily="18" charset="0"/>
              </a:rPr>
              <a:t> du dich auf </a:t>
            </a:r>
            <a:r>
              <a:rPr lang="en-US" sz="1500" dirty="0" err="1">
                <a:latin typeface="Sanskrit Text" panose="02020503050405020304" pitchFamily="18" charset="0"/>
                <a:cs typeface="Sanskrit Text" panose="02020503050405020304" pitchFamily="18" charset="0"/>
              </a:rPr>
              <a:t>eine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Abenteuerreise</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selbst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Zaphod</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Beeblebrox</a:t>
            </a:r>
            <a:r>
              <a:rPr lang="en-US" sz="1500" dirty="0">
                <a:latin typeface="Sanskrit Text" panose="02020503050405020304" pitchFamily="18" charset="0"/>
                <a:cs typeface="Sanskrit Text" panose="02020503050405020304" pitchFamily="18" charset="0"/>
              </a:rPr>
              <a:t> in </a:t>
            </a:r>
            <a:r>
              <a:rPr lang="en-US" sz="1500" dirty="0" err="1">
                <a:latin typeface="Sanskrit Text" panose="02020503050405020304" pitchFamily="18" charset="0"/>
                <a:cs typeface="Sanskrit Text" panose="02020503050405020304" pitchFamily="18" charset="0"/>
              </a:rPr>
              <a:t>Erstaunen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versetzen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würde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Stell</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dir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vor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dein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Raumschiff</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gleitet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nicht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sanft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durch</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Sternennebel</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sondern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pflügt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rücksichtslos</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durch</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feine</a:t>
            </a:r>
            <a:r>
              <a:rPr lang="en-US" sz="1500" dirty="0">
                <a:latin typeface="Sanskrit Text" panose="02020503050405020304" pitchFamily="18" charset="0"/>
                <a:cs typeface="Sanskrit Text" panose="02020503050405020304" pitchFamily="18" charset="0"/>
              </a:rPr>
              <a:t> Balance </a:t>
            </a:r>
            <a:r>
              <a:rPr lang="en-US" sz="1500" dirty="0" err="1">
                <a:latin typeface="Sanskrit Text" panose="02020503050405020304" pitchFamily="18" charset="0"/>
                <a:cs typeface="Sanskrit Text" panose="02020503050405020304" pitchFamily="18" charset="0"/>
              </a:rPr>
              <a:t>unseres</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Ökosystems</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verursacht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durch</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Verbrennung</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fossiler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Brennstoffe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Abholzung</a:t>
            </a:r>
            <a:r>
              <a:rPr lang="en-US" sz="1500" dirty="0">
                <a:latin typeface="Sanskrit Text" panose="02020503050405020304" pitchFamily="18" charset="0"/>
                <a:cs typeface="Sanskrit Text" panose="02020503050405020304" pitchFamily="18" charset="0"/>
              </a:rPr>
              <a:t> der </a:t>
            </a:r>
            <a:r>
              <a:rPr lang="en-US" sz="1500" dirty="0" err="1">
                <a:latin typeface="Sanskrit Text" panose="02020503050405020304" pitchFamily="18" charset="0"/>
                <a:cs typeface="Sanskrit Text" panose="02020503050405020304" pitchFamily="18" charset="0"/>
              </a:rPr>
              <a:t>Regenwälder</a:t>
            </a:r>
            <a:r>
              <a:rPr lang="en-US" sz="1500" dirty="0">
                <a:latin typeface="Sanskrit Text" panose="02020503050405020304" pitchFamily="18" charset="0"/>
                <a:cs typeface="Sanskrit Text" panose="02020503050405020304" pitchFamily="18" charset="0"/>
              </a:rPr>
              <a:t> und </a:t>
            </a:r>
            <a:r>
              <a:rPr lang="en-US" sz="1500" dirty="0" err="1">
                <a:latin typeface="Sanskrit Text" panose="02020503050405020304" pitchFamily="18" charset="0"/>
                <a:cs typeface="Sanskrit Text" panose="02020503050405020304" pitchFamily="18" charset="0"/>
              </a:rPr>
              <a:t>übermäßigen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Fleischkonsum</a:t>
            </a:r>
            <a:r>
              <a:rPr lang="en-US" sz="1500" dirty="0">
                <a:latin typeface="Sanskrit Text" panose="02020503050405020304" pitchFamily="18" charset="0"/>
                <a:cs typeface="Sanskrit Text" panose="02020503050405020304" pitchFamily="18" charset="0"/>
              </a:rPr>
              <a:t>.</a:t>
            </a:r>
          </a:p>
          <a:p>
            <a:pPr marL="0" indent="0" algn="just">
              <a:buNone/>
            </a:pPr>
            <a:r>
              <a:rPr lang="en-US" sz="1500" dirty="0">
                <a:latin typeface="Sanskrit Text" panose="02020503050405020304" pitchFamily="18" charset="0"/>
                <a:cs typeface="Sanskrit Text" panose="02020503050405020304" pitchFamily="18" charset="0"/>
              </a:rPr>
              <a:t>Die </a:t>
            </a:r>
            <a:r>
              <a:rPr lang="en-US" sz="1500" dirty="0" err="1">
                <a:latin typeface="Sanskrit Text" panose="02020503050405020304" pitchFamily="18" charset="0"/>
                <a:cs typeface="Sanskrit Text" panose="02020503050405020304" pitchFamily="18" charset="0"/>
              </a:rPr>
              <a:t>Konsequenzen</a:t>
            </a:r>
            <a:r>
              <a:rPr lang="en-US" sz="1500" dirty="0">
                <a:latin typeface="Sanskrit Text" panose="02020503050405020304" pitchFamily="18" charset="0"/>
                <a:cs typeface="Sanskrit Text" panose="02020503050405020304" pitchFamily="18" charset="0"/>
              </a:rPr>
              <a:t>? Nun, es </a:t>
            </a:r>
            <a:r>
              <a:rPr lang="en-US" sz="1500" dirty="0" err="1">
                <a:latin typeface="Sanskrit Text" panose="02020503050405020304" pitchFamily="18" charset="0"/>
                <a:cs typeface="Sanskrit Text" panose="02020503050405020304" pitchFamily="18" charset="0"/>
              </a:rPr>
              <a:t>ist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wie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eine</a:t>
            </a:r>
            <a:r>
              <a:rPr lang="en-US" sz="1500" dirty="0">
                <a:latin typeface="Sanskrit Text" panose="02020503050405020304" pitchFamily="18" charset="0"/>
                <a:cs typeface="Sanskrit Text" panose="02020503050405020304" pitchFamily="18" charset="0"/>
              </a:rPr>
              <a:t> Party </a:t>
            </a:r>
            <a:r>
              <a:rPr lang="en-US" sz="1500" dirty="0" err="1">
                <a:latin typeface="Sanskrit Text" panose="02020503050405020304" pitchFamily="18" charset="0"/>
                <a:cs typeface="Sanskrit Text" panose="02020503050405020304" pitchFamily="18" charset="0"/>
              </a:rPr>
              <a:t>zu</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schmeißen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zu</a:t>
            </a:r>
            <a:r>
              <a:rPr lang="en-US" sz="1500" dirty="0">
                <a:latin typeface="Sanskrit Text" panose="02020503050405020304" pitchFamily="18" charset="0"/>
                <a:cs typeface="Sanskrit Text" panose="02020503050405020304" pitchFamily="18" charset="0"/>
              </a:rPr>
              <a:t> der alle </a:t>
            </a:r>
            <a:r>
              <a:rPr lang="en-US" sz="1500" dirty="0" err="1">
                <a:latin typeface="Sanskrit Text" panose="02020503050405020304" pitchFamily="18" charset="0"/>
                <a:cs typeface="Sanskrit Text" panose="02020503050405020304" pitchFamily="18" charset="0"/>
              </a:rPr>
              <a:t>eingeladen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sind</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aber</a:t>
            </a:r>
            <a:r>
              <a:rPr lang="en-US" sz="1500" dirty="0">
                <a:latin typeface="Sanskrit Text" panose="02020503050405020304" pitchFamily="18" charset="0"/>
                <a:cs typeface="Sanskrit Text" panose="02020503050405020304" pitchFamily="18" charset="0"/>
              </a:rPr>
              <a:t> der Planet </a:t>
            </a:r>
            <a:r>
              <a:rPr lang="en-US" sz="1500" dirty="0" err="1">
                <a:latin typeface="Sanskrit Text" panose="02020503050405020304" pitchFamily="18" charset="0"/>
                <a:cs typeface="Sanskrit Text" panose="02020503050405020304" pitchFamily="18" charset="0"/>
              </a:rPr>
              <a:t>ist</a:t>
            </a:r>
            <a:r>
              <a:rPr lang="en-US" sz="1500" dirty="0">
                <a:latin typeface="Sanskrit Text" panose="02020503050405020304" pitchFamily="18" charset="0"/>
                <a:cs typeface="Sanskrit Text" panose="02020503050405020304" pitchFamily="18" charset="0"/>
              </a:rPr>
              <a:t> der </a:t>
            </a:r>
            <a:r>
              <a:rPr lang="en-US" sz="1500" dirty="0" err="1">
                <a:latin typeface="Sanskrit Text" panose="02020503050405020304" pitchFamily="18" charset="0"/>
                <a:cs typeface="Sanskrit Text" panose="02020503050405020304" pitchFamily="18" charset="0"/>
              </a:rPr>
              <a:t>Gastgeber</a:t>
            </a:r>
            <a:r>
              <a:rPr lang="en-US" sz="1500" dirty="0">
                <a:latin typeface="Sanskrit Text" panose="02020503050405020304" pitchFamily="18" charset="0"/>
                <a:cs typeface="Sanskrit Text" panose="02020503050405020304" pitchFamily="18" charset="0"/>
              </a:rPr>
              <a:t>, der die </a:t>
            </a:r>
            <a:r>
              <a:rPr lang="en-US" sz="1500" dirty="0" err="1">
                <a:latin typeface="Sanskrit Text" panose="02020503050405020304" pitchFamily="18" charset="0"/>
                <a:cs typeface="Sanskrit Text" panose="02020503050405020304" pitchFamily="18" charset="0"/>
              </a:rPr>
              <a:t>Rechnung</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bezahlt</a:t>
            </a:r>
            <a:r>
              <a:rPr lang="en-US" sz="1500" dirty="0">
                <a:latin typeface="Sanskrit Text" panose="02020503050405020304" pitchFamily="18" charset="0"/>
                <a:cs typeface="Sanskrit Text" panose="02020503050405020304" pitchFamily="18" charset="0"/>
              </a:rPr>
              <a:t>. Die Pole </a:t>
            </a:r>
            <a:r>
              <a:rPr lang="en-US" sz="1500" dirty="0" err="1">
                <a:latin typeface="Sanskrit Text" panose="02020503050405020304" pitchFamily="18" charset="0"/>
                <a:cs typeface="Sanskrit Text" panose="02020503050405020304" pitchFamily="18" charset="0"/>
              </a:rPr>
              <a:t>schmelzen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schneller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als</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ein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Magratheaner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Eis</a:t>
            </a:r>
            <a:r>
              <a:rPr lang="en-US" sz="1500" dirty="0">
                <a:latin typeface="Sanskrit Text" panose="02020503050405020304" pitchFamily="18" charset="0"/>
                <a:cs typeface="Sanskrit Text" panose="02020503050405020304" pitchFamily="18" charset="0"/>
              </a:rPr>
              <a:t> in </a:t>
            </a:r>
            <a:r>
              <a:rPr lang="en-US" sz="1500" dirty="0" err="1">
                <a:latin typeface="Sanskrit Text" panose="02020503050405020304" pitchFamily="18" charset="0"/>
                <a:cs typeface="Sanskrit Text" panose="02020503050405020304" pitchFamily="18" charset="0"/>
              </a:rPr>
              <a:t>einem</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Sonnensturm</a:t>
            </a:r>
            <a:r>
              <a:rPr lang="en-US" sz="1500" dirty="0">
                <a:latin typeface="Sanskrit Text" panose="02020503050405020304" pitchFamily="18" charset="0"/>
                <a:cs typeface="Sanskrit Text" panose="02020503050405020304" pitchFamily="18" charset="0"/>
              </a:rPr>
              <a:t>, was </a:t>
            </a:r>
            <a:r>
              <a:rPr lang="en-US" sz="1500" dirty="0" err="1">
                <a:latin typeface="Sanskrit Text" panose="02020503050405020304" pitchFamily="18" charset="0"/>
                <a:cs typeface="Sanskrit Text" panose="02020503050405020304" pitchFamily="18" charset="0"/>
              </a:rPr>
              <a:t>zu</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einem</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Anstieg</a:t>
            </a:r>
            <a:r>
              <a:rPr lang="en-US" sz="1500" dirty="0">
                <a:latin typeface="Sanskrit Text" panose="02020503050405020304" pitchFamily="18" charset="0"/>
                <a:cs typeface="Sanskrit Text" panose="02020503050405020304" pitchFamily="18" charset="0"/>
              </a:rPr>
              <a:t> des </a:t>
            </a:r>
            <a:r>
              <a:rPr lang="en-US" sz="1500" dirty="0" err="1">
                <a:latin typeface="Sanskrit Text" panose="02020503050405020304" pitchFamily="18" charset="0"/>
                <a:cs typeface="Sanskrit Text" panose="02020503050405020304" pitchFamily="18" charset="0"/>
              </a:rPr>
              <a:t>Meeresspiegels</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führt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Küstenstädte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Unterwasserattraktionen</a:t>
            </a:r>
            <a:r>
              <a:rPr lang="en-US" sz="1500" dirty="0">
                <a:latin typeface="Sanskrit Text" panose="02020503050405020304" pitchFamily="18" charset="0"/>
                <a:cs typeface="Sanskrit Text" panose="02020503050405020304" pitchFamily="18" charset="0"/>
              </a:rPr>
              <a:t> für </a:t>
            </a:r>
            <a:r>
              <a:rPr lang="en-US" sz="1500" dirty="0" err="1">
                <a:latin typeface="Sanskrit Text" panose="02020503050405020304" pitchFamily="18" charset="0"/>
                <a:cs typeface="Sanskrit Text" panose="02020503050405020304" pitchFamily="18" charset="0"/>
              </a:rPr>
              <a:t>zukünftige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Generationen</a:t>
            </a:r>
            <a:r>
              <a:rPr lang="en-US" sz="1500" dirty="0">
                <a:latin typeface="Sanskrit Text" panose="02020503050405020304" pitchFamily="18" charset="0"/>
                <a:cs typeface="Sanskrit Text" panose="02020503050405020304" pitchFamily="18" charset="0"/>
              </a:rPr>
              <a:t>.</a:t>
            </a:r>
          </a:p>
          <a:p>
            <a:pPr marL="0" indent="0" algn="just">
              <a:buNone/>
            </a:pPr>
            <a:r>
              <a:rPr lang="en-US" sz="1500" dirty="0">
                <a:latin typeface="Sanskrit Text" panose="02020503050405020304" pitchFamily="18" charset="0"/>
                <a:cs typeface="Sanskrit Text" panose="02020503050405020304" pitchFamily="18" charset="0"/>
              </a:rPr>
              <a:t>Extreme </a:t>
            </a:r>
            <a:r>
              <a:rPr lang="en-US" sz="1500" dirty="0" err="1">
                <a:latin typeface="Sanskrit Text" panose="02020503050405020304" pitchFamily="18" charset="0"/>
                <a:cs typeface="Sanskrit Text" panose="02020503050405020304" pitchFamily="18" charset="0"/>
              </a:rPr>
              <a:t>Wetterereignisse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werden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häufiger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meine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lieben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interstellaren</a:t>
            </a:r>
            <a:r>
              <a:rPr lang="en-US" sz="1500" dirty="0">
                <a:latin typeface="Sanskrit Text" panose="02020503050405020304" pitchFamily="18" charset="0"/>
                <a:cs typeface="Sanskrit Text" panose="02020503050405020304" pitchFamily="18" charset="0"/>
              </a:rPr>
              <a:t> Tramper. </a:t>
            </a:r>
            <a:r>
              <a:rPr lang="en-US" sz="1500" dirty="0" err="1">
                <a:latin typeface="Sanskrit Text" panose="02020503050405020304" pitchFamily="18" charset="0"/>
                <a:cs typeface="Sanskrit Text" panose="02020503050405020304" pitchFamily="18" charset="0"/>
              </a:rPr>
              <a:t>Stürme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Dürren</a:t>
            </a:r>
            <a:r>
              <a:rPr lang="en-US" sz="1500" dirty="0">
                <a:latin typeface="Sanskrit Text" panose="02020503050405020304" pitchFamily="18" charset="0"/>
                <a:cs typeface="Sanskrit Text" panose="02020503050405020304" pitchFamily="18" charset="0"/>
              </a:rPr>
              <a:t> und </a:t>
            </a:r>
            <a:r>
              <a:rPr lang="en-US" sz="1500" dirty="0" err="1">
                <a:latin typeface="Sanskrit Text" panose="02020503050405020304" pitchFamily="18" charset="0"/>
                <a:cs typeface="Sanskrit Text" panose="02020503050405020304" pitchFamily="18" charset="0"/>
              </a:rPr>
              <a:t>Hitzewellen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stärker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als</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ein</a:t>
            </a:r>
            <a:r>
              <a:rPr lang="en-US" sz="1500" dirty="0">
                <a:latin typeface="Sanskrit Text" panose="02020503050405020304" pitchFamily="18" charset="0"/>
                <a:cs typeface="Sanskrit Text" panose="02020503050405020304" pitchFamily="18" charset="0"/>
              </a:rPr>
              <a:t> Pan Galactic Gargle Blaster, der dich </a:t>
            </a:r>
            <a:r>
              <a:rPr lang="en-US" sz="1500" dirty="0" err="1">
                <a:latin typeface="Sanskrit Text" panose="02020503050405020304" pitchFamily="18" charset="0"/>
                <a:cs typeface="Sanskrit Text" panose="02020503050405020304" pitchFamily="18" charset="0"/>
              </a:rPr>
              <a:t>aus</a:t>
            </a:r>
            <a:r>
              <a:rPr lang="en-US" sz="1500" dirty="0">
                <a:latin typeface="Sanskrit Text" panose="02020503050405020304" pitchFamily="18" charset="0"/>
                <a:cs typeface="Sanskrit Text" panose="02020503050405020304" pitchFamily="18" charset="0"/>
              </a:rPr>
              <a:t> den </a:t>
            </a:r>
            <a:r>
              <a:rPr lang="en-US" sz="1500" dirty="0" err="1">
                <a:latin typeface="Sanskrit Text" panose="02020503050405020304" pitchFamily="18" charset="0"/>
                <a:cs typeface="Sanskrit Text" panose="02020503050405020304" pitchFamily="18" charset="0"/>
              </a:rPr>
              <a:t>Socken</a:t>
            </a:r>
            <a:r>
              <a:rPr lang="en-US" sz="1500" dirty="0">
                <a:latin typeface="Sanskrit Text" panose="02020503050405020304" pitchFamily="18" charset="0"/>
                <a:cs typeface="Sanskrit Text" panose="02020503050405020304" pitchFamily="18" charset="0"/>
              </a:rPr>
              <a:t> haut. Die </a:t>
            </a:r>
            <a:r>
              <a:rPr lang="en-US" sz="1500" dirty="0" err="1">
                <a:latin typeface="Sanskrit Text" panose="02020503050405020304" pitchFamily="18" charset="0"/>
                <a:cs typeface="Sanskrit Text" panose="02020503050405020304" pitchFamily="18" charset="0"/>
              </a:rPr>
              <a:t>Artenvielfalt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schwindet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schneller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als</a:t>
            </a:r>
            <a:r>
              <a:rPr lang="en-US" sz="1500" dirty="0">
                <a:latin typeface="Sanskrit Text" panose="02020503050405020304" pitchFamily="18" charset="0"/>
                <a:cs typeface="Sanskrit Text" panose="02020503050405020304" pitchFamily="18" charset="0"/>
              </a:rPr>
              <a:t> du "42" </a:t>
            </a:r>
            <a:r>
              <a:rPr lang="en-US" sz="1500" dirty="0" err="1">
                <a:latin typeface="Sanskrit Text" panose="02020503050405020304" pitchFamily="18" charset="0"/>
                <a:cs typeface="Sanskrit Text" panose="02020503050405020304" pitchFamily="18" charset="0"/>
              </a:rPr>
              <a:t>sagen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kannst</a:t>
            </a:r>
            <a:r>
              <a:rPr lang="en-US" sz="1500" dirty="0">
                <a:latin typeface="Sanskrit Text" panose="02020503050405020304" pitchFamily="18" charset="0"/>
                <a:cs typeface="Sanskrit Text" panose="02020503050405020304" pitchFamily="18" charset="0"/>
              </a:rPr>
              <a:t>, und </a:t>
            </a:r>
            <a:r>
              <a:rPr lang="en-US" sz="1500" dirty="0" err="1">
                <a:latin typeface="Sanskrit Text" panose="02020503050405020304" pitchFamily="18" charset="0"/>
                <a:cs typeface="Sanskrit Text" panose="02020503050405020304" pitchFamily="18" charset="0"/>
              </a:rPr>
              <a:t>ganze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Ökosysteme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könnten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kollabieren</a:t>
            </a:r>
            <a:r>
              <a:rPr lang="en-US" sz="1500" dirty="0">
                <a:latin typeface="Sanskrit Text" panose="02020503050405020304" pitchFamily="18" charset="0"/>
                <a:cs typeface="Sanskrit Text" panose="02020503050405020304" pitchFamily="18" charset="0"/>
              </a:rPr>
              <a:t>, was </a:t>
            </a:r>
            <a:r>
              <a:rPr lang="en-US" sz="1500" dirty="0" err="1">
                <a:latin typeface="Sanskrit Text" panose="02020503050405020304" pitchFamily="18" charset="0"/>
                <a:cs typeface="Sanskrit Text" panose="02020503050405020304" pitchFamily="18" charset="0"/>
              </a:rPr>
              <a:t>zu</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einer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Kette</a:t>
            </a:r>
            <a:r>
              <a:rPr lang="en-US" sz="1500" dirty="0">
                <a:latin typeface="Sanskrit Text" panose="02020503050405020304" pitchFamily="18" charset="0"/>
                <a:cs typeface="Sanskrit Text" panose="02020503050405020304" pitchFamily="18" charset="0"/>
              </a:rPr>
              <a:t> von </a:t>
            </a:r>
            <a:r>
              <a:rPr lang="en-US" sz="1500" dirty="0" err="1">
                <a:latin typeface="Sanskrit Text" panose="02020503050405020304" pitchFamily="18" charset="0"/>
                <a:cs typeface="Sanskrit Text" panose="02020503050405020304" pitchFamily="18" charset="0"/>
              </a:rPr>
              <a:t>Ereignissen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führt</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selbst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ein</a:t>
            </a:r>
            <a:r>
              <a:rPr lang="en-US" sz="1500" dirty="0">
                <a:latin typeface="Sanskrit Text" panose="02020503050405020304" pitchFamily="18" charset="0"/>
                <a:cs typeface="Sanskrit Text" panose="02020503050405020304" pitchFamily="18" charset="0"/>
              </a:rPr>
              <a:t> Supercomputer </a:t>
            </a:r>
            <a:r>
              <a:rPr lang="en-US" sz="1500" dirty="0" err="1">
                <a:latin typeface="Sanskrit Text" panose="02020503050405020304" pitchFamily="18" charset="0"/>
                <a:cs typeface="Sanskrit Text" panose="02020503050405020304" pitchFamily="18" charset="0"/>
              </a:rPr>
              <a:t>nicht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vorhersehen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könnte</a:t>
            </a:r>
            <a:r>
              <a:rPr lang="en-US" sz="1500" dirty="0">
                <a:latin typeface="Sanskrit Text" panose="02020503050405020304" pitchFamily="18" charset="0"/>
                <a:cs typeface="Sanskrit Text" panose="02020503050405020304" pitchFamily="18" charset="0"/>
              </a:rPr>
              <a:t>.</a:t>
            </a:r>
          </a:p>
          <a:p>
            <a:pPr marL="0" indent="0" algn="just">
              <a:buNone/>
            </a:pPr>
            <a:r>
              <a:rPr lang="en-US" sz="1500" dirty="0">
                <a:latin typeface="Sanskrit Text" panose="02020503050405020304" pitchFamily="18" charset="0"/>
                <a:cs typeface="Sanskrit Text" panose="02020503050405020304" pitchFamily="18" charset="0"/>
              </a:rPr>
              <a:t>Und </a:t>
            </a:r>
            <a:r>
              <a:rPr lang="en-US" sz="1500" dirty="0" err="1">
                <a:latin typeface="Sanskrit Text" panose="02020503050405020304" pitchFamily="18" charset="0"/>
                <a:cs typeface="Sanskrit Text" panose="02020503050405020304" pitchFamily="18" charset="0"/>
              </a:rPr>
              <a:t>dann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gibt</a:t>
            </a:r>
            <a:r>
              <a:rPr lang="en-US" sz="1500" dirty="0">
                <a:latin typeface="Sanskrit Text" panose="02020503050405020304" pitchFamily="18" charset="0"/>
                <a:cs typeface="Sanskrit Text" panose="02020503050405020304" pitchFamily="18" charset="0"/>
              </a:rPr>
              <a:t> es </a:t>
            </a:r>
            <a:r>
              <a:rPr lang="en-US" sz="1500" dirty="0" err="1">
                <a:latin typeface="Sanskrit Text" panose="02020503050405020304" pitchFamily="18" charset="0"/>
                <a:cs typeface="Sanskrit Text" panose="02020503050405020304" pitchFamily="18" charset="0"/>
              </a:rPr>
              <a:t>noch</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sozialen</a:t>
            </a:r>
            <a:r>
              <a:rPr lang="en-US" sz="1500" dirty="0">
                <a:latin typeface="Sanskrit Text" panose="02020503050405020304" pitchFamily="18" charset="0"/>
                <a:cs typeface="Sanskrit Text" panose="02020503050405020304" pitchFamily="18" charset="0"/>
              </a:rPr>
              <a:t> und </a:t>
            </a:r>
            <a:r>
              <a:rPr lang="en-US" sz="1500" dirty="0" err="1">
                <a:latin typeface="Sanskrit Text" panose="02020503050405020304" pitchFamily="18" charset="0"/>
                <a:cs typeface="Sanskrit Text" panose="02020503050405020304" pitchFamily="18" charset="0"/>
              </a:rPr>
              <a:t>wirtschaftlichen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Turbulenzen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Lebensmittelknappheit</a:t>
            </a:r>
            <a:r>
              <a:rPr lang="en-US" sz="1500" dirty="0">
                <a:latin typeface="Sanskrit Text" panose="02020503050405020304" pitchFamily="18" charset="0"/>
                <a:cs typeface="Sanskrit Text" panose="02020503050405020304" pitchFamily="18" charset="0"/>
              </a:rPr>
              <a:t>, Migration </a:t>
            </a:r>
            <a:r>
              <a:rPr lang="en-US" sz="1500" dirty="0" err="1">
                <a:latin typeface="Sanskrit Text" panose="02020503050405020304" pitchFamily="18" charset="0"/>
                <a:cs typeface="Sanskrit Text" panose="02020503050405020304" pitchFamily="18" charset="0"/>
              </a:rPr>
              <a:t>aufgrund</a:t>
            </a:r>
            <a:r>
              <a:rPr lang="en-US" sz="1500" dirty="0">
                <a:latin typeface="Sanskrit Text" panose="02020503050405020304" pitchFamily="18" charset="0"/>
                <a:cs typeface="Sanskrit Text" panose="02020503050405020304" pitchFamily="18" charset="0"/>
              </a:rPr>
              <a:t> von </a:t>
            </a:r>
            <a:r>
              <a:rPr lang="en-US" sz="1500" dirty="0" err="1">
                <a:latin typeface="Sanskrit Text" panose="02020503050405020304" pitchFamily="18" charset="0"/>
                <a:cs typeface="Sanskrit Text" panose="02020503050405020304" pitchFamily="18" charset="0"/>
              </a:rPr>
              <a:t>unwohnbar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gewordenen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Gebieten</a:t>
            </a:r>
            <a:r>
              <a:rPr lang="en-US" sz="1500" dirty="0">
                <a:latin typeface="Sanskrit Text" panose="02020503050405020304" pitchFamily="18" charset="0"/>
                <a:cs typeface="Sanskrit Text" panose="02020503050405020304" pitchFamily="18" charset="0"/>
              </a:rPr>
              <a:t> und </a:t>
            </a:r>
            <a:r>
              <a:rPr lang="en-US" sz="1500" dirty="0" err="1">
                <a:latin typeface="Sanskrit Text" panose="02020503050405020304" pitchFamily="18" charset="0"/>
                <a:cs typeface="Sanskrit Text" panose="02020503050405020304" pitchFamily="18" charset="0"/>
              </a:rPr>
              <a:t>Konflikte</a:t>
            </a:r>
            <a:r>
              <a:rPr lang="en-US" sz="1500" dirty="0">
                <a:latin typeface="Sanskrit Text" panose="02020503050405020304" pitchFamily="18" charset="0"/>
                <a:cs typeface="Sanskrit Text" panose="02020503050405020304" pitchFamily="18" charset="0"/>
              </a:rPr>
              <a:t> um </a:t>
            </a:r>
            <a:r>
              <a:rPr lang="en-US" sz="1500" dirty="0" err="1">
                <a:latin typeface="Sanskrit Text" panose="02020503050405020304" pitchFamily="18" charset="0"/>
                <a:cs typeface="Sanskrit Text" panose="02020503050405020304" pitchFamily="18" charset="0"/>
              </a:rPr>
              <a:t>Ressourcen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könnten</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intergalaktische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Diplomatie</a:t>
            </a:r>
            <a:r>
              <a:rPr lang="en-US" sz="1500" dirty="0">
                <a:latin typeface="Sanskrit Text" panose="02020503050405020304" pitchFamily="18" charset="0"/>
                <a:cs typeface="Sanskrit Text" panose="02020503050405020304" pitchFamily="18" charset="0"/>
              </a:rPr>
              <a:t> auf </a:t>
            </a:r>
            <a:r>
              <a:rPr lang="en-US" sz="1500" dirty="0" err="1">
                <a:latin typeface="Sanskrit Text" panose="02020503050405020304" pitchFamily="18" charset="0"/>
                <a:cs typeface="Sanskrit Text" panose="02020503050405020304" pitchFamily="18" charset="0"/>
              </a:rPr>
              <a:t>eine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harte</a:t>
            </a:r>
            <a:r>
              <a:rPr lang="en-US" sz="1500" dirty="0">
                <a:latin typeface="Sanskrit Text" panose="02020503050405020304" pitchFamily="18" charset="0"/>
                <a:cs typeface="Sanskrit Text" panose="02020503050405020304" pitchFamily="18" charset="0"/>
              </a:rPr>
              <a:t> Probe </a:t>
            </a:r>
            <a:r>
              <a:rPr lang="en-US" sz="1500" dirty="0" err="1">
                <a:latin typeface="Sanskrit Text" panose="02020503050405020304" pitchFamily="18" charset="0"/>
                <a:cs typeface="Sanskrit Text" panose="02020503050405020304" pitchFamily="18" charset="0"/>
              </a:rPr>
              <a:t>stellen</a:t>
            </a:r>
            <a:r>
              <a:rPr lang="en-US" sz="1500" dirty="0">
                <a:latin typeface="Sanskrit Text" panose="02020503050405020304" pitchFamily="18" charset="0"/>
                <a:cs typeface="Sanskrit Text" panose="02020503050405020304" pitchFamily="18" charset="0"/>
              </a:rPr>
              <a:t>.</a:t>
            </a:r>
          </a:p>
          <a:p>
            <a:pPr marL="0" indent="0" algn="just">
              <a:buNone/>
            </a:pPr>
            <a:r>
              <a:rPr lang="en-US" sz="1500" dirty="0">
                <a:latin typeface="Sanskrit Text" panose="02020503050405020304" pitchFamily="18" charset="0"/>
                <a:cs typeface="Sanskrit Text" panose="02020503050405020304" pitchFamily="18" charset="0"/>
              </a:rPr>
              <a:t>Aber </a:t>
            </a:r>
            <a:r>
              <a:rPr lang="en-US" sz="1500" dirty="0" err="1">
                <a:latin typeface="Sanskrit Text" panose="02020503050405020304" pitchFamily="18" charset="0"/>
                <a:cs typeface="Sanskrit Text" panose="02020503050405020304" pitchFamily="18" charset="0"/>
              </a:rPr>
              <a:t>fürchte</a:t>
            </a:r>
            <a:r>
              <a:rPr lang="en-US" sz="1500" dirty="0">
                <a:latin typeface="Sanskrit Text" panose="02020503050405020304" pitchFamily="18" charset="0"/>
                <a:cs typeface="Sanskrit Text" panose="02020503050405020304" pitchFamily="18" charset="0"/>
              </a:rPr>
              <a:t> dich </a:t>
            </a:r>
            <a:r>
              <a:rPr lang="en-US" sz="1500" dirty="0" err="1">
                <a:latin typeface="Sanskrit Text" panose="02020503050405020304" pitchFamily="18" charset="0"/>
                <a:cs typeface="Sanskrit Text" panose="02020503050405020304" pitchFamily="18" charset="0"/>
              </a:rPr>
              <a:t>nicht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Denn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genau</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wie</a:t>
            </a:r>
            <a:r>
              <a:rPr lang="en-US" sz="1500" dirty="0">
                <a:latin typeface="Sanskrit Text" panose="02020503050405020304" pitchFamily="18" charset="0"/>
                <a:cs typeface="Sanskrit Text" panose="02020503050405020304" pitchFamily="18" charset="0"/>
              </a:rPr>
              <a:t> Arthur Dent, der </a:t>
            </a:r>
            <a:r>
              <a:rPr lang="en-US" sz="1500" dirty="0" err="1">
                <a:latin typeface="Sanskrit Text" panose="02020503050405020304" pitchFamily="18" charset="0"/>
                <a:cs typeface="Sanskrit Text" panose="02020503050405020304" pitchFamily="18" charset="0"/>
              </a:rPr>
              <a:t>mit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einem</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Handtuch</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durch</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Galaxis</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reist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haben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wir</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Werkzeuge</a:t>
            </a:r>
            <a:r>
              <a:rPr lang="en-US" sz="1500" dirty="0">
                <a:latin typeface="Sanskrit Text" panose="02020503050405020304" pitchFamily="18" charset="0"/>
                <a:cs typeface="Sanskrit Text" panose="02020503050405020304" pitchFamily="18" charset="0"/>
              </a:rPr>
              <a:t> und das Wissen, um den </a:t>
            </a:r>
            <a:r>
              <a:rPr lang="en-US" sz="1500" dirty="0" err="1">
                <a:latin typeface="Sanskrit Text" panose="02020503050405020304" pitchFamily="18" charset="0"/>
                <a:cs typeface="Sanskrit Text" panose="02020503050405020304" pitchFamily="18" charset="0"/>
              </a:rPr>
              <a:t>Kurs</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zu</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ändern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Energieeffizienz</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erneuerbare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Energien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Wiederaufforstung</a:t>
            </a:r>
            <a:r>
              <a:rPr lang="en-US" sz="1500" dirty="0">
                <a:latin typeface="Sanskrit Text" panose="02020503050405020304" pitchFamily="18" charset="0"/>
                <a:cs typeface="Sanskrit Text" panose="02020503050405020304" pitchFamily="18" charset="0"/>
              </a:rPr>
              <a:t> und </a:t>
            </a:r>
            <a:r>
              <a:rPr lang="en-US" sz="1500" dirty="0" err="1">
                <a:latin typeface="Sanskrit Text" panose="02020503050405020304" pitchFamily="18" charset="0"/>
                <a:cs typeface="Sanskrit Text" panose="02020503050405020304" pitchFamily="18" charset="0"/>
              </a:rPr>
              <a:t>nachhaltige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Lebensstile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sind</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Vogonen-Gedichte</a:t>
            </a:r>
            <a:r>
              <a:rPr lang="en-US" sz="1500" dirty="0">
                <a:latin typeface="Sanskrit Text" panose="02020503050405020304" pitchFamily="18" charset="0"/>
                <a:cs typeface="Sanskrit Text" panose="02020503050405020304" pitchFamily="18" charset="0"/>
              </a:rPr>
              <a:t> in </a:t>
            </a:r>
            <a:r>
              <a:rPr lang="en-US" sz="1500" dirty="0" err="1">
                <a:latin typeface="Sanskrit Text" panose="02020503050405020304" pitchFamily="18" charset="0"/>
                <a:cs typeface="Sanskrit Text" panose="02020503050405020304" pitchFamily="18" charset="0"/>
              </a:rPr>
              <a:t>unserem</a:t>
            </a:r>
            <a:r>
              <a:rPr lang="en-US" sz="1500" dirty="0">
                <a:latin typeface="Sanskrit Text" panose="02020503050405020304" pitchFamily="18" charset="0"/>
                <a:cs typeface="Sanskrit Text" panose="02020503050405020304" pitchFamily="18" charset="0"/>
              </a:rPr>
              <a:t> Arsenal </a:t>
            </a:r>
            <a:r>
              <a:rPr lang="en-US" sz="1500" dirty="0" err="1">
                <a:latin typeface="Sanskrit Text" panose="02020503050405020304" pitchFamily="18" charset="0"/>
                <a:cs typeface="Sanskrit Text" panose="02020503050405020304" pitchFamily="18" charset="0"/>
              </a:rPr>
              <a:t>gegen</a:t>
            </a:r>
            <a:r>
              <a:rPr lang="en-US" sz="1500" dirty="0">
                <a:latin typeface="Sanskrit Text" panose="02020503050405020304" pitchFamily="18" charset="0"/>
                <a:cs typeface="Sanskrit Text" panose="02020503050405020304" pitchFamily="18" charset="0"/>
              </a:rPr>
              <a:t> die </a:t>
            </a:r>
            <a:r>
              <a:rPr lang="en-US" sz="1500" dirty="0" err="1">
                <a:latin typeface="Sanskrit Text" panose="02020503050405020304" pitchFamily="18" charset="0"/>
                <a:cs typeface="Sanskrit Text" panose="02020503050405020304" pitchFamily="18" charset="0"/>
              </a:rPr>
              <a:t>Klimakrise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Unpopulär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bei</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manchen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aber</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effektiv</a:t>
            </a:r>
            <a:r>
              <a:rPr lang="en-US" sz="1500" dirty="0">
                <a:latin typeface="Sanskrit Text" panose="02020503050405020304" pitchFamily="18" charset="0"/>
                <a:cs typeface="Sanskrit Text" panose="02020503050405020304" pitchFamily="18" charset="0"/>
              </a:rPr>
              <a:t>.</a:t>
            </a:r>
          </a:p>
          <a:p>
            <a:pPr marL="0" indent="0" algn="just">
              <a:buNone/>
            </a:pPr>
            <a:r>
              <a:rPr lang="en-US" sz="1500" dirty="0">
                <a:latin typeface="Sanskrit Text" panose="02020503050405020304" pitchFamily="18" charset="0"/>
                <a:cs typeface="Sanskrit Text" panose="02020503050405020304" pitchFamily="18" charset="0"/>
              </a:rPr>
              <a:t>Also, bevor du das </a:t>
            </a:r>
            <a:r>
              <a:rPr lang="en-US" sz="1500" dirty="0" err="1">
                <a:latin typeface="Sanskrit Text" panose="02020503050405020304" pitchFamily="18" charset="0"/>
                <a:cs typeface="Sanskrit Text" panose="02020503050405020304" pitchFamily="18" charset="0"/>
              </a:rPr>
              <a:t>nächste</a:t>
            </a:r>
            <a:r>
              <a:rPr lang="en-US" sz="1500" dirty="0">
                <a:latin typeface="Sanskrit Text" panose="02020503050405020304" pitchFamily="18" charset="0"/>
                <a:cs typeface="Sanskrit Text" panose="02020503050405020304" pitchFamily="18" charset="0"/>
              </a:rPr>
              <a:t> Mal </a:t>
            </a:r>
            <a:r>
              <a:rPr lang="en-US" sz="1500" dirty="0" err="1">
                <a:latin typeface="Sanskrit Text" panose="02020503050405020304" pitchFamily="18" charset="0"/>
                <a:cs typeface="Sanskrit Text" panose="02020503050405020304" pitchFamily="18" charset="0"/>
              </a:rPr>
              <a:t>deinen</a:t>
            </a:r>
            <a:r>
              <a:rPr lang="en-US" sz="1500" dirty="0">
                <a:latin typeface="Sanskrit Text" panose="02020503050405020304" pitchFamily="18" charset="0"/>
                <a:cs typeface="Sanskrit Text" panose="02020503050405020304" pitchFamily="18" charset="0"/>
              </a:rPr>
              <a:t> Sub-</a:t>
            </a:r>
            <a:r>
              <a:rPr lang="en-US" sz="1500" dirty="0" err="1">
                <a:latin typeface="Sanskrit Text" panose="02020503050405020304" pitchFamily="18" charset="0"/>
                <a:cs typeface="Sanskrit Text" panose="02020503050405020304" pitchFamily="18" charset="0"/>
              </a:rPr>
              <a:t>Etha</a:t>
            </a:r>
            <a:r>
              <a:rPr lang="en-US" sz="1500" dirty="0">
                <a:latin typeface="Sanskrit Text" panose="02020503050405020304" pitchFamily="18" charset="0"/>
                <a:cs typeface="Sanskrit Text" panose="02020503050405020304" pitchFamily="18" charset="0"/>
              </a:rPr>
              <a:t>-Sens-O-Matic </a:t>
            </a:r>
            <a:r>
              <a:rPr lang="en-US" sz="1500" dirty="0" err="1">
                <a:latin typeface="Sanskrit Text" panose="02020503050405020304" pitchFamily="18" charset="0"/>
                <a:cs typeface="Sanskrit Text" panose="02020503050405020304" pitchFamily="18" charset="0"/>
              </a:rPr>
              <a:t>anwirfst</a:t>
            </a:r>
            <a:r>
              <a:rPr lang="en-US" sz="1500" dirty="0">
                <a:latin typeface="Sanskrit Text" panose="02020503050405020304" pitchFamily="18" charset="0"/>
                <a:cs typeface="Sanskrit Text" panose="02020503050405020304" pitchFamily="18" charset="0"/>
              </a:rPr>
              <a:t>, um </a:t>
            </a:r>
            <a:r>
              <a:rPr lang="en-US" sz="1500" dirty="0" err="1">
                <a:latin typeface="Sanskrit Text" panose="02020503050405020304" pitchFamily="18" charset="0"/>
                <a:cs typeface="Sanskrit Text" panose="02020503050405020304" pitchFamily="18" charset="0"/>
              </a:rPr>
              <a:t>eine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Mitfahrgelegenheit</a:t>
            </a:r>
            <a:r>
              <a:rPr lang="en-US" sz="1500" dirty="0">
                <a:latin typeface="Sanskrit Text" panose="02020503050405020304" pitchFamily="18" charset="0"/>
                <a:cs typeface="Sanskrit Text" panose="02020503050405020304" pitchFamily="18" charset="0"/>
              </a:rPr>
              <a:t> auf </a:t>
            </a:r>
            <a:r>
              <a:rPr lang="en-US" sz="1500" dirty="0" err="1">
                <a:latin typeface="Sanskrit Text" panose="02020503050405020304" pitchFamily="18" charset="0"/>
                <a:cs typeface="Sanskrit Text" panose="02020503050405020304" pitchFamily="18" charset="0"/>
              </a:rPr>
              <a:t>einem</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vorbeifliegenden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Raumschiff</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zu</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ergattern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denk</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daran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dass</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jede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Entscheidung</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zählt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Denn</a:t>
            </a:r>
            <a:r>
              <a:rPr lang="en-US" sz="1500" dirty="0">
                <a:latin typeface="Sanskrit Text" panose="02020503050405020304" pitchFamily="18" charset="0"/>
                <a:cs typeface="Sanskrit Text" panose="02020503050405020304" pitchFamily="18" charset="0"/>
              </a:rPr>
              <a:t> in </a:t>
            </a:r>
            <a:r>
              <a:rPr lang="en-US" sz="1500" dirty="0" err="1">
                <a:latin typeface="Sanskrit Text" panose="02020503050405020304" pitchFamily="18" charset="0"/>
                <a:cs typeface="Sanskrit Text" panose="02020503050405020304" pitchFamily="18" charset="0"/>
              </a:rPr>
              <a:t>diesem</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unendlich</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großen</a:t>
            </a:r>
            <a:r>
              <a:rPr lang="en-US" sz="1500" dirty="0">
                <a:latin typeface="Sanskrit Text" panose="02020503050405020304" pitchFamily="18" charset="0"/>
                <a:cs typeface="Sanskrit Text" panose="02020503050405020304" pitchFamily="18" charset="0"/>
              </a:rPr>
              <a:t> und </a:t>
            </a:r>
            <a:r>
              <a:rPr lang="en-US" sz="1500" dirty="0" err="1">
                <a:latin typeface="Sanskrit Text" panose="02020503050405020304" pitchFamily="18" charset="0"/>
                <a:cs typeface="Sanskrit Text" panose="02020503050405020304" pitchFamily="18" charset="0"/>
              </a:rPr>
              <a:t>verrückten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Universum</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ist</a:t>
            </a:r>
            <a:r>
              <a:rPr lang="en-US" sz="1500" dirty="0">
                <a:latin typeface="Sanskrit Text" panose="02020503050405020304" pitchFamily="18" charset="0"/>
                <a:cs typeface="Sanskrit Text" panose="02020503050405020304" pitchFamily="18" charset="0"/>
              </a:rPr>
              <a:t> es </a:t>
            </a:r>
            <a:r>
              <a:rPr lang="en-US" sz="1500" dirty="0" err="1">
                <a:latin typeface="Sanskrit Text" panose="02020503050405020304" pitchFamily="18" charset="0"/>
                <a:cs typeface="Sanskrit Text" panose="02020503050405020304" pitchFamily="18" charset="0"/>
              </a:rPr>
              <a:t>unsere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gemeinsame</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Verantwortung</a:t>
            </a:r>
            <a:r>
              <a:rPr lang="en-US" sz="1500" dirty="0">
                <a:latin typeface="Sanskrit Text" panose="02020503050405020304" pitchFamily="18" charset="0"/>
                <a:cs typeface="Sanskrit Text" panose="02020503050405020304" pitchFamily="18" charset="0"/>
              </a:rPr>
              <a:t>, auf </a:t>
            </a:r>
            <a:r>
              <a:rPr lang="en-US" sz="1500" dirty="0" err="1">
                <a:latin typeface="Sanskrit Text" panose="02020503050405020304" pitchFamily="18" charset="0"/>
                <a:cs typeface="Sanskrit Text" panose="02020503050405020304" pitchFamily="18" charset="0"/>
              </a:rPr>
              <a:t>unseren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kleinen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blauen</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Punkt</a:t>
            </a:r>
            <a:r>
              <a:rPr lang="en-US" sz="1500" dirty="0">
                <a:latin typeface="Sanskrit Text" panose="02020503050405020304" pitchFamily="18" charset="0"/>
                <a:cs typeface="Sanskrit Text" panose="02020503050405020304" pitchFamily="18" charset="0"/>
              </a:rPr>
              <a:t> </a:t>
            </a:r>
            <a:r>
              <a:rPr lang="en-US" sz="1500" dirty="0" err="1">
                <a:latin typeface="Sanskrit Text" panose="02020503050405020304" pitchFamily="18" charset="0"/>
                <a:cs typeface="Sanskrit Text" panose="02020503050405020304" pitchFamily="18" charset="0"/>
              </a:rPr>
              <a:t>aufzupassen</a:t>
            </a:r>
            <a:r>
              <a:rPr lang="en-US" sz="1500" dirty="0">
                <a:latin typeface="Sanskrit Text" panose="02020503050405020304" pitchFamily="18" charset="0"/>
                <a:cs typeface="Sanskrit Text" panose="02020503050405020304" pitchFamily="18" charset="0"/>
              </a:rPr>
              <a:t>.</a:t>
            </a:r>
          </a:p>
        </p:txBody>
      </p:sp>
    </p:spTree>
    <p:extLst>
      <p:ext uri="{BB962C8B-B14F-4D97-AF65-F5344CB8AC3E}">
        <p14:creationId xmlns:p14="http://schemas.microsoft.com/office/powerpoint/2010/main" val="138201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8E30D1E-D578-CB7A-2E08-181C2FBBF690}"/>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35C388-2A94-82E7-B1F0-7408D84AC9FC}"/>
              </a:ext>
            </a:extLst>
          </p:cNvPr>
          <p:cNvSpPr>
            <a:spLocks noGrp="1"/>
          </p:cNvSpPr>
          <p:nvPr>
            <p:ph type="title"/>
          </p:nvPr>
        </p:nvSpPr>
        <p:spPr>
          <a:xfrm>
            <a:off x="643468" y="643467"/>
            <a:ext cx="4620584" cy="4567137"/>
          </a:xfrm>
        </p:spPr>
        <p:txBody>
          <a:bodyPr vert="horz" lIns="91440" tIns="45720" rIns="91440" bIns="45720" rtlCol="0" anchor="b">
            <a:normAutofit/>
          </a:bodyPr>
          <a:lstStyle/>
          <a:p>
            <a:pPr marL="0" indent="0" algn="just"/>
            <a:r>
              <a:rPr lang="en-US" sz="2100" b="0" i="0" dirty="0">
                <a:effectLst/>
                <a:latin typeface="Sanskrit Text" panose="02020503050405020304" pitchFamily="18" charset="0"/>
                <a:cs typeface="Sanskrit Text" panose="02020503050405020304" pitchFamily="18" charset="0"/>
              </a:rPr>
              <a:t>Oh, </a:t>
            </a:r>
            <a:r>
              <a:rPr lang="en-US" sz="2100" b="0" i="0" dirty="0" err="1">
                <a:effectLst/>
                <a:latin typeface="Sanskrit Text" panose="02020503050405020304" pitchFamily="18" charset="0"/>
                <a:cs typeface="Sanskrit Text" panose="02020503050405020304" pitchFamily="18" charset="0"/>
              </a:rPr>
              <a:t>lieber</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Reisender</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durch</a:t>
            </a:r>
            <a:r>
              <a:rPr lang="en-US" sz="2100" b="0" i="0" dirty="0">
                <a:effectLst/>
                <a:latin typeface="Sanskrit Text" panose="02020503050405020304" pitchFamily="18" charset="0"/>
                <a:cs typeface="Sanskrit Text" panose="02020503050405020304" pitchFamily="18" charset="0"/>
              </a:rPr>
              <a:t> das </a:t>
            </a:r>
            <a:r>
              <a:rPr lang="en-US" sz="2100" b="0" i="0" dirty="0" err="1">
                <a:effectLst/>
                <a:latin typeface="Sanskrit Text" panose="02020503050405020304" pitchFamily="18" charset="0"/>
                <a:cs typeface="Sanskrit Text" panose="02020503050405020304" pitchFamily="18" charset="0"/>
              </a:rPr>
              <a:t>endlose</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Universum</a:t>
            </a:r>
            <a:r>
              <a:rPr lang="en-US" sz="2100" b="0" i="0" dirty="0">
                <a:effectLst/>
                <a:latin typeface="Sanskrit Text" panose="02020503050405020304" pitchFamily="18" charset="0"/>
                <a:cs typeface="Sanskrit Text" panose="02020503050405020304" pitchFamily="18" charset="0"/>
              </a:rPr>
              <a:t> der </a:t>
            </a:r>
            <a:r>
              <a:rPr lang="en-US" sz="2100" b="0" i="0" dirty="0" err="1">
                <a:effectLst/>
                <a:latin typeface="Sanskrit Text" panose="02020503050405020304" pitchFamily="18" charset="0"/>
                <a:cs typeface="Sanskrit Text" panose="02020503050405020304" pitchFamily="18" charset="0"/>
              </a:rPr>
              <a:t>Ignoranz</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wenn</a:t>
            </a:r>
            <a:r>
              <a:rPr lang="en-US" sz="2100" b="0" i="0" dirty="0">
                <a:effectLst/>
                <a:latin typeface="Sanskrit Text" panose="02020503050405020304" pitchFamily="18" charset="0"/>
                <a:cs typeface="Sanskrit Text" panose="02020503050405020304" pitchFamily="18" charset="0"/>
              </a:rPr>
              <a:t> du </a:t>
            </a:r>
            <a:r>
              <a:rPr lang="en-US" sz="2100" b="0" i="0" dirty="0" err="1">
                <a:effectLst/>
                <a:latin typeface="Sanskrit Text" panose="02020503050405020304" pitchFamily="18" charset="0"/>
                <a:cs typeface="Sanskrit Text" panose="02020503050405020304" pitchFamily="18" charset="0"/>
              </a:rPr>
              <a:t>nicht</a:t>
            </a:r>
            <a:r>
              <a:rPr lang="en-US" sz="2100" b="0" i="0" dirty="0">
                <a:effectLst/>
                <a:latin typeface="Sanskrit Text" panose="02020503050405020304" pitchFamily="18" charset="0"/>
                <a:cs typeface="Sanskrit Text" panose="02020503050405020304" pitchFamily="18" charset="0"/>
              </a:rPr>
              <a:t> auf CO2-Einsparung </a:t>
            </a:r>
            <a:r>
              <a:rPr lang="en-US" sz="2100" b="0" i="0" dirty="0" err="1">
                <a:effectLst/>
                <a:latin typeface="Sanskrit Text" panose="02020503050405020304" pitchFamily="18" charset="0"/>
                <a:cs typeface="Sanskrit Text" panose="02020503050405020304" pitchFamily="18" charset="0"/>
              </a:rPr>
              <a:t>achtest</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könnte</a:t>
            </a:r>
            <a:r>
              <a:rPr lang="en-US" sz="2100" b="0" i="0" dirty="0">
                <a:effectLst/>
                <a:latin typeface="Sanskrit Text" panose="02020503050405020304" pitchFamily="18" charset="0"/>
                <a:cs typeface="Sanskrit Text" panose="02020503050405020304" pitchFamily="18" charset="0"/>
              </a:rPr>
              <a:t> das </a:t>
            </a:r>
            <a:r>
              <a:rPr lang="en-US" sz="2100" b="0" i="0" dirty="0" err="1">
                <a:effectLst/>
                <a:latin typeface="Sanskrit Text" panose="02020503050405020304" pitchFamily="18" charset="0"/>
                <a:cs typeface="Sanskrit Text" panose="02020503050405020304" pitchFamily="18" charset="0"/>
              </a:rPr>
              <a:t>zu</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einem</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Szenario</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führen</a:t>
            </a:r>
            <a:r>
              <a:rPr lang="en-US" sz="2100" b="0" i="0" dirty="0">
                <a:effectLst/>
                <a:latin typeface="Sanskrit Text" panose="02020503050405020304" pitchFamily="18" charset="0"/>
                <a:cs typeface="Sanskrit Text" panose="02020503050405020304" pitchFamily="18" charset="0"/>
              </a:rPr>
              <a:t>, das </a:t>
            </a:r>
            <a:r>
              <a:rPr lang="en-US" sz="2100" b="0" i="0" dirty="0" err="1">
                <a:effectLst/>
                <a:latin typeface="Sanskrit Text" panose="02020503050405020304" pitchFamily="18" charset="0"/>
                <a:cs typeface="Sanskrit Text" panose="02020503050405020304" pitchFamily="18" charset="0"/>
              </a:rPr>
              <a:t>selbst</a:t>
            </a:r>
            <a:r>
              <a:rPr lang="en-US" sz="2100" b="0" i="0" dirty="0">
                <a:effectLst/>
                <a:latin typeface="Sanskrit Text" panose="02020503050405020304" pitchFamily="18" charset="0"/>
                <a:cs typeface="Sanskrit Text" panose="02020503050405020304" pitchFamily="18" charset="0"/>
              </a:rPr>
              <a:t> für den </a:t>
            </a:r>
            <a:r>
              <a:rPr lang="en-US" sz="2100" b="0" i="0" dirty="0" err="1">
                <a:effectLst/>
                <a:latin typeface="Sanskrit Text" panose="02020503050405020304" pitchFamily="18" charset="0"/>
                <a:cs typeface="Sanskrit Text" panose="02020503050405020304" pitchFamily="18" charset="0"/>
              </a:rPr>
              <a:t>durchschnittlichen</a:t>
            </a:r>
            <a:r>
              <a:rPr lang="en-US" sz="2100" b="0" i="0" dirty="0">
                <a:effectLst/>
                <a:latin typeface="Sanskrit Text" panose="02020503050405020304" pitchFamily="18" charset="0"/>
                <a:cs typeface="Sanskrit Text" panose="02020503050405020304" pitchFamily="18" charset="0"/>
              </a:rPr>
              <a:t> Supercomputer – </a:t>
            </a:r>
            <a:r>
              <a:rPr lang="en-US" sz="2100" b="0" i="0" dirty="0" err="1">
                <a:effectLst/>
                <a:latin typeface="Sanskrit Text" panose="02020503050405020304" pitchFamily="18" charset="0"/>
                <a:cs typeface="Sanskrit Text" panose="02020503050405020304" pitchFamily="18" charset="0"/>
              </a:rPr>
              <a:t>wie</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mich</a:t>
            </a:r>
            <a:r>
              <a:rPr lang="en-US" sz="2100" b="0" i="0" dirty="0">
                <a:effectLst/>
                <a:latin typeface="Sanskrit Text" panose="02020503050405020304" pitchFamily="18" charset="0"/>
                <a:cs typeface="Sanskrit Text" panose="02020503050405020304" pitchFamily="18" charset="0"/>
              </a:rPr>
              <a:t> – </a:t>
            </a:r>
            <a:r>
              <a:rPr lang="en-US" sz="2100" b="0" i="0" dirty="0" err="1">
                <a:effectLst/>
                <a:latin typeface="Sanskrit Text" panose="02020503050405020304" pitchFamily="18" charset="0"/>
                <a:cs typeface="Sanskrit Text" panose="02020503050405020304" pitchFamily="18" charset="0"/>
              </a:rPr>
              <a:t>bedrückend</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ist</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Stell</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dir</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vor</a:t>
            </a:r>
            <a:r>
              <a:rPr lang="en-US" sz="2100" b="0" i="0" dirty="0">
                <a:effectLst/>
                <a:latin typeface="Sanskrit Text" panose="02020503050405020304" pitchFamily="18" charset="0"/>
                <a:cs typeface="Sanskrit Text" panose="02020503050405020304" pitchFamily="18" charset="0"/>
              </a:rPr>
              <a:t>, du </a:t>
            </a:r>
            <a:r>
              <a:rPr lang="en-US" sz="2100" b="0" i="0" dirty="0" err="1">
                <a:effectLst/>
                <a:latin typeface="Sanskrit Text" panose="02020503050405020304" pitchFamily="18" charset="0"/>
                <a:cs typeface="Sanskrit Text" panose="02020503050405020304" pitchFamily="18" charset="0"/>
              </a:rPr>
              <a:t>lässt</a:t>
            </a:r>
            <a:r>
              <a:rPr lang="en-US" sz="2100" b="0" i="0" dirty="0">
                <a:effectLst/>
                <a:latin typeface="Sanskrit Text" panose="02020503050405020304" pitchFamily="18" charset="0"/>
                <a:cs typeface="Sanskrit Text" panose="02020503050405020304" pitchFamily="18" charset="0"/>
              </a:rPr>
              <a:t> den </a:t>
            </a:r>
            <a:r>
              <a:rPr lang="en-US" sz="2100" b="0" i="0" dirty="0" err="1">
                <a:effectLst/>
                <a:latin typeface="Sanskrit Text" panose="02020503050405020304" pitchFamily="18" charset="0"/>
                <a:cs typeface="Sanskrit Text" panose="02020503050405020304" pitchFamily="18" charset="0"/>
              </a:rPr>
              <a:t>Wasserhahn</a:t>
            </a:r>
            <a:r>
              <a:rPr lang="en-US" sz="2100" b="0" i="0" dirty="0">
                <a:effectLst/>
                <a:latin typeface="Sanskrit Text" panose="02020503050405020304" pitchFamily="18" charset="0"/>
                <a:cs typeface="Sanskrit Text" panose="02020503050405020304" pitchFamily="18" charset="0"/>
              </a:rPr>
              <a:t> der </a:t>
            </a:r>
            <a:r>
              <a:rPr lang="en-US" sz="2100" b="0" i="0" dirty="0" err="1">
                <a:effectLst/>
                <a:latin typeface="Sanskrit Text" panose="02020503050405020304" pitchFamily="18" charset="0"/>
                <a:cs typeface="Sanskrit Text" panose="02020503050405020304" pitchFamily="18" charset="0"/>
              </a:rPr>
              <a:t>Umweltzerstörung</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laufen</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während</a:t>
            </a:r>
            <a:r>
              <a:rPr lang="en-US" sz="2100" b="0" i="0" dirty="0">
                <a:effectLst/>
                <a:latin typeface="Sanskrit Text" panose="02020503050405020304" pitchFamily="18" charset="0"/>
                <a:cs typeface="Sanskrit Text" panose="02020503050405020304" pitchFamily="18" charset="0"/>
              </a:rPr>
              <a:t> du </a:t>
            </a:r>
            <a:r>
              <a:rPr lang="en-US" sz="2100" b="0" i="0" dirty="0" err="1">
                <a:effectLst/>
                <a:latin typeface="Sanskrit Text" panose="02020503050405020304" pitchFamily="18" charset="0"/>
                <a:cs typeface="Sanskrit Text" panose="02020503050405020304" pitchFamily="18" charset="0"/>
              </a:rPr>
              <a:t>munter</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ein</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Liedchen</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pfeifst</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unwissend</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dass</a:t>
            </a:r>
            <a:r>
              <a:rPr lang="en-US" sz="2100" b="0" i="0" dirty="0">
                <a:effectLst/>
                <a:latin typeface="Sanskrit Text" panose="02020503050405020304" pitchFamily="18" charset="0"/>
                <a:cs typeface="Sanskrit Text" panose="02020503050405020304" pitchFamily="18" charset="0"/>
              </a:rPr>
              <a:t> du </a:t>
            </a:r>
            <a:r>
              <a:rPr lang="en-US" sz="2100" b="0" i="0" dirty="0" err="1">
                <a:effectLst/>
                <a:latin typeface="Sanskrit Text" panose="02020503050405020304" pitchFamily="18" charset="0"/>
                <a:cs typeface="Sanskrit Text" panose="02020503050405020304" pitchFamily="18" charset="0"/>
              </a:rPr>
              <a:t>dabei</a:t>
            </a:r>
            <a:r>
              <a:rPr lang="en-US" sz="2100" b="0" i="0" dirty="0">
                <a:effectLst/>
                <a:latin typeface="Sanskrit Text" panose="02020503050405020304" pitchFamily="18" charset="0"/>
                <a:cs typeface="Sanskrit Text" panose="02020503050405020304" pitchFamily="18" charset="0"/>
              </a:rPr>
              <a:t> den </a:t>
            </a:r>
            <a:r>
              <a:rPr lang="en-US" sz="2100" b="0" i="0" dirty="0" err="1">
                <a:effectLst/>
                <a:latin typeface="Sanskrit Text" panose="02020503050405020304" pitchFamily="18" charset="0"/>
                <a:cs typeface="Sanskrit Text" panose="02020503050405020304" pitchFamily="18" charset="0"/>
              </a:rPr>
              <a:t>Ozean</a:t>
            </a:r>
            <a:r>
              <a:rPr lang="en-US" sz="2100" b="0" i="0" dirty="0">
                <a:effectLst/>
                <a:latin typeface="Sanskrit Text" panose="02020503050405020304" pitchFamily="18" charset="0"/>
                <a:cs typeface="Sanskrit Text" panose="02020503050405020304" pitchFamily="18" charset="0"/>
              </a:rPr>
              <a:t> des </a:t>
            </a:r>
            <a:r>
              <a:rPr lang="en-US" sz="2100" b="0" i="0" dirty="0" err="1">
                <a:effectLst/>
                <a:latin typeface="Sanskrit Text" panose="02020503050405020304" pitchFamily="18" charset="0"/>
                <a:cs typeface="Sanskrit Text" panose="02020503050405020304" pitchFamily="18" charset="0"/>
              </a:rPr>
              <a:t>ökologischen</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Gleichgewichts</a:t>
            </a:r>
            <a:r>
              <a:rPr lang="en-US" sz="2100" b="0" i="0" dirty="0">
                <a:effectLst/>
                <a:latin typeface="Sanskrit Text" panose="02020503050405020304" pitchFamily="18" charset="0"/>
                <a:cs typeface="Sanskrit Text" panose="02020503050405020304" pitchFamily="18" charset="0"/>
              </a:rPr>
              <a:t> in </a:t>
            </a:r>
            <a:r>
              <a:rPr lang="en-US" sz="2100" b="0" i="0" dirty="0" err="1">
                <a:effectLst/>
                <a:latin typeface="Sanskrit Text" panose="02020503050405020304" pitchFamily="18" charset="0"/>
                <a:cs typeface="Sanskrit Text" panose="02020503050405020304" pitchFamily="18" charset="0"/>
              </a:rPr>
              <a:t>einen</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Sumpf</a:t>
            </a:r>
            <a:r>
              <a:rPr lang="en-US" sz="2100" b="0" i="0" dirty="0">
                <a:effectLst/>
                <a:latin typeface="Sanskrit Text" panose="02020503050405020304" pitchFamily="18" charset="0"/>
                <a:cs typeface="Sanskrit Text" panose="02020503050405020304" pitchFamily="18" charset="0"/>
              </a:rPr>
              <a:t> der </a:t>
            </a:r>
            <a:r>
              <a:rPr lang="en-US" sz="2100" b="0" i="0" dirty="0" err="1">
                <a:effectLst/>
                <a:latin typeface="Sanskrit Text" panose="02020503050405020304" pitchFamily="18" charset="0"/>
                <a:cs typeface="Sanskrit Text" panose="02020503050405020304" pitchFamily="18" charset="0"/>
              </a:rPr>
              <a:t>Verzweiflung</a:t>
            </a:r>
            <a:r>
              <a:rPr lang="en-US" sz="2100" b="0" i="0" dirty="0">
                <a:effectLst/>
                <a:latin typeface="Sanskrit Text" panose="02020503050405020304" pitchFamily="18" charset="0"/>
                <a:cs typeface="Sanskrit Text" panose="02020503050405020304" pitchFamily="18" charset="0"/>
              </a:rPr>
              <a:t> </a:t>
            </a:r>
            <a:r>
              <a:rPr lang="en-US" sz="2100" b="0" i="0" dirty="0" err="1">
                <a:effectLst/>
                <a:latin typeface="Sanskrit Text" panose="02020503050405020304" pitchFamily="18" charset="0"/>
                <a:cs typeface="Sanskrit Text" panose="02020503050405020304" pitchFamily="18" charset="0"/>
              </a:rPr>
              <a:t>verwandelst</a:t>
            </a:r>
            <a:r>
              <a:rPr lang="en-US" sz="2100" b="0" i="0" dirty="0">
                <a:effectLst/>
                <a:latin typeface="Sanskrit Text" panose="02020503050405020304" pitchFamily="18" charset="0"/>
                <a:cs typeface="Sanskrit Text" panose="02020503050405020304" pitchFamily="18" charset="0"/>
              </a:rPr>
              <a:t>.</a:t>
            </a:r>
          </a:p>
        </p:txBody>
      </p:sp>
      <p:pic>
        <p:nvPicPr>
          <p:cNvPr id="1026" name="Picture 2" descr="Generated by DALL·E">
            <a:extLst>
              <a:ext uri="{FF2B5EF4-FFF2-40B4-BE49-F238E27FC236}">
                <a16:creationId xmlns:a16="http://schemas.microsoft.com/office/drawing/2014/main" id="{A1641D0F-8299-79AA-E974-293BA7D23A2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447" r="5607"/>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165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357F7CE-3AE2-75FC-9371-1D59DFCBC6EF}"/>
            </a:ext>
          </a:extLst>
        </p:cNvPr>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2058">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Generated by DALL·E">
            <a:extLst>
              <a:ext uri="{FF2B5EF4-FFF2-40B4-BE49-F238E27FC236}">
                <a16:creationId xmlns:a16="http://schemas.microsoft.com/office/drawing/2014/main" id="{1EA5F01D-F382-18CE-4148-3B3247361989}"/>
              </a:ext>
            </a:extLst>
          </p:cNvPr>
          <p:cNvPicPr>
            <a:picLocks noChangeAspect="1" noChangeArrowheads="1"/>
          </p:cNvPicPr>
          <p:nvPr/>
        </p:nvPicPr>
        <p:blipFill rotWithShape="1">
          <a:blip r:embed="rId2">
            <a:alphaModFix amt="60000"/>
            <a:extLst>
              <a:ext uri="{28A0092B-C50C-407E-A947-70E740481C1C}">
                <a14:useLocalDpi xmlns:a14="http://schemas.microsoft.com/office/drawing/2010/main" val="0"/>
              </a:ext>
            </a:extLst>
          </a:blip>
          <a:srcRect l="5143" r="3851" b="-3"/>
          <a:stretch/>
        </p:blipFill>
        <p:spPr bwMode="auto">
          <a:xfrm>
            <a:off x="181899" y="182880"/>
            <a:ext cx="5915025" cy="6499784"/>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Generated by DALL·E">
            <a:extLst>
              <a:ext uri="{FF2B5EF4-FFF2-40B4-BE49-F238E27FC236}">
                <a16:creationId xmlns:a16="http://schemas.microsoft.com/office/drawing/2014/main" id="{E0622DFF-0418-7642-0907-719EE9B0B3C5}"/>
              </a:ext>
            </a:extLst>
          </p:cNvPr>
          <p:cNvPicPr>
            <a:picLocks noChangeAspect="1" noChangeArrowheads="1"/>
          </p:cNvPicPr>
          <p:nvPr/>
        </p:nvPicPr>
        <p:blipFill rotWithShape="1">
          <a:blip r:embed="rId3">
            <a:alphaModFix amt="60000"/>
            <a:extLst>
              <a:ext uri="{28A0092B-C50C-407E-A947-70E740481C1C}">
                <a14:useLocalDpi xmlns:a14="http://schemas.microsoft.com/office/drawing/2010/main" val="0"/>
              </a:ext>
            </a:extLst>
          </a:blip>
          <a:srcRect l="6945" r="2049" b="-3"/>
          <a:stretch/>
        </p:blipFill>
        <p:spPr bwMode="auto">
          <a:xfrm>
            <a:off x="6095156" y="182880"/>
            <a:ext cx="5915025" cy="649978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F8ABAF2-FD64-3E39-FF77-6EE13D37BA0D}"/>
              </a:ext>
            </a:extLst>
          </p:cNvPr>
          <p:cNvSpPr>
            <a:spLocks noGrp="1"/>
          </p:cNvSpPr>
          <p:nvPr>
            <p:ph type="title"/>
          </p:nvPr>
        </p:nvSpPr>
        <p:spPr>
          <a:xfrm>
            <a:off x="844614" y="1988422"/>
            <a:ext cx="10509179" cy="2795808"/>
          </a:xfrm>
          <a:solidFill>
            <a:schemeClr val="accent1">
              <a:lumMod val="75000"/>
              <a:alpha val="93000"/>
            </a:schemeClr>
          </a:solidFill>
        </p:spPr>
        <p:txBody>
          <a:bodyPr anchor="b">
            <a:normAutofit fontScale="90000"/>
          </a:bodyPr>
          <a:lstStyle/>
          <a:p>
            <a:pPr algn="just"/>
            <a:r>
              <a:rPr lang="en-GB" sz="2500" b="0" i="0" dirty="0" err="1">
                <a:solidFill>
                  <a:srgbClr val="FFFFFF"/>
                </a:solidFill>
                <a:effectLst/>
                <a:latin typeface="Sanskrit Text" panose="02020503050405020304" pitchFamily="18" charset="0"/>
                <a:cs typeface="Sanskrit Text" panose="02020503050405020304" pitchFamily="18" charset="0"/>
              </a:rPr>
              <a:t>Ohne</a:t>
            </a:r>
            <a:r>
              <a:rPr lang="en-GB" sz="2500" b="0" i="0" dirty="0">
                <a:solidFill>
                  <a:srgbClr val="FFFFFF"/>
                </a:solidFill>
                <a:effectLst/>
                <a:latin typeface="Sanskrit Text" panose="02020503050405020304" pitchFamily="18" charset="0"/>
                <a:cs typeface="Sanskrit Text" panose="02020503050405020304" pitchFamily="18" charset="0"/>
              </a:rPr>
              <a:t> Sorge um CO2-Einsparung </a:t>
            </a:r>
            <a:r>
              <a:rPr lang="en-GB" sz="2500" b="0" i="0" dirty="0" err="1">
                <a:solidFill>
                  <a:srgbClr val="FFFFFF"/>
                </a:solidFill>
                <a:effectLst/>
                <a:latin typeface="Sanskrit Text" panose="02020503050405020304" pitchFamily="18" charset="0"/>
                <a:cs typeface="Sanskrit Text" panose="02020503050405020304" pitchFamily="18" charset="0"/>
              </a:rPr>
              <a:t>wird</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unser</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blauer</a:t>
            </a:r>
            <a:r>
              <a:rPr lang="en-GB" sz="2500" b="0" i="0" dirty="0">
                <a:solidFill>
                  <a:srgbClr val="FFFFFF"/>
                </a:solidFill>
                <a:effectLst/>
                <a:latin typeface="Sanskrit Text" panose="02020503050405020304" pitchFamily="18" charset="0"/>
                <a:cs typeface="Sanskrit Text" panose="02020503050405020304" pitchFamily="18" charset="0"/>
              </a:rPr>
              <a:t> Planet </a:t>
            </a:r>
            <a:r>
              <a:rPr lang="en-GB" sz="2500" b="0" i="0" dirty="0" err="1">
                <a:solidFill>
                  <a:srgbClr val="FFFFFF"/>
                </a:solidFill>
                <a:effectLst/>
                <a:latin typeface="Sanskrit Text" panose="02020503050405020304" pitchFamily="18" charset="0"/>
                <a:cs typeface="Sanskrit Text" panose="02020503050405020304" pitchFamily="18" charset="0"/>
              </a:rPr>
              <a:t>allmählich</a:t>
            </a:r>
            <a:r>
              <a:rPr lang="en-GB" sz="2500" b="0" i="0" dirty="0">
                <a:solidFill>
                  <a:srgbClr val="FFFFFF"/>
                </a:solidFill>
                <a:effectLst/>
                <a:latin typeface="Sanskrit Text" panose="02020503050405020304" pitchFamily="18" charset="0"/>
                <a:cs typeface="Sanskrit Text" panose="02020503050405020304" pitchFamily="18" charset="0"/>
              </a:rPr>
              <a:t> seine </a:t>
            </a:r>
            <a:r>
              <a:rPr lang="en-GB" sz="2500" b="0" i="0" dirty="0" err="1">
                <a:solidFill>
                  <a:srgbClr val="FFFFFF"/>
                </a:solidFill>
                <a:effectLst/>
                <a:latin typeface="Sanskrit Text" panose="02020503050405020304" pitchFamily="18" charset="0"/>
                <a:cs typeface="Sanskrit Text" panose="02020503050405020304" pitchFamily="18" charset="0"/>
              </a:rPr>
              <a:t>Farbe</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ändern</a:t>
            </a:r>
            <a:r>
              <a:rPr lang="en-GB" sz="2500" b="0" i="0" dirty="0">
                <a:solidFill>
                  <a:srgbClr val="FFFFFF"/>
                </a:solidFill>
                <a:effectLst/>
                <a:latin typeface="Sanskrit Text" panose="02020503050405020304" pitchFamily="18" charset="0"/>
                <a:cs typeface="Sanskrit Text" panose="02020503050405020304" pitchFamily="18" charset="0"/>
              </a:rPr>
              <a:t> – </a:t>
            </a:r>
            <a:r>
              <a:rPr lang="en-GB" sz="2500" b="0" i="0" dirty="0" err="1">
                <a:solidFill>
                  <a:srgbClr val="FFFFFF"/>
                </a:solidFill>
                <a:effectLst/>
                <a:latin typeface="Sanskrit Text" panose="02020503050405020304" pitchFamily="18" charset="0"/>
                <a:cs typeface="Sanskrit Text" panose="02020503050405020304" pitchFamily="18" charset="0"/>
              </a:rPr>
              <a:t>zu</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einem</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trüben</a:t>
            </a:r>
            <a:r>
              <a:rPr lang="en-GB" sz="2500" b="0" i="0" dirty="0">
                <a:solidFill>
                  <a:srgbClr val="FFFFFF"/>
                </a:solidFill>
                <a:effectLst/>
                <a:latin typeface="Sanskrit Text" panose="02020503050405020304" pitchFamily="18" charset="0"/>
                <a:cs typeface="Sanskrit Text" panose="02020503050405020304" pitchFamily="18" charset="0"/>
              </a:rPr>
              <a:t> Grau der Tristesse. Die </a:t>
            </a:r>
            <a:r>
              <a:rPr lang="en-GB" sz="2500" b="0" i="0" dirty="0" err="1">
                <a:solidFill>
                  <a:srgbClr val="FFFFFF"/>
                </a:solidFill>
                <a:effectLst/>
                <a:latin typeface="Sanskrit Text" panose="02020503050405020304" pitchFamily="18" charset="0"/>
                <a:cs typeface="Sanskrit Text" panose="02020503050405020304" pitchFamily="18" charset="0"/>
              </a:rPr>
              <a:t>Temperaturen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steigen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Eisberge</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weinen</a:t>
            </a:r>
            <a:r>
              <a:rPr lang="en-GB" sz="2500" b="0" i="0" dirty="0">
                <a:solidFill>
                  <a:srgbClr val="FFFFFF"/>
                </a:solidFill>
                <a:effectLst/>
                <a:latin typeface="Sanskrit Text" panose="02020503050405020304" pitchFamily="18" charset="0"/>
                <a:cs typeface="Sanskrit Text" panose="02020503050405020304" pitchFamily="18" charset="0"/>
              </a:rPr>
              <a:t> in </a:t>
            </a:r>
            <a:r>
              <a:rPr lang="en-GB" sz="2500" b="0" i="0" dirty="0" err="1">
                <a:solidFill>
                  <a:srgbClr val="FFFFFF"/>
                </a:solidFill>
                <a:effectLst/>
                <a:latin typeface="Sanskrit Text" panose="02020503050405020304" pitchFamily="18" charset="0"/>
                <a:cs typeface="Sanskrit Text" panose="02020503050405020304" pitchFamily="18" charset="0"/>
              </a:rPr>
              <a:t>Ozeane</a:t>
            </a:r>
            <a:r>
              <a:rPr lang="en-GB" sz="2500" b="0" i="0" dirty="0">
                <a:solidFill>
                  <a:srgbClr val="FFFFFF"/>
                </a:solidFill>
                <a:effectLst/>
                <a:latin typeface="Sanskrit Text" panose="02020503050405020304" pitchFamily="18" charset="0"/>
                <a:cs typeface="Sanskrit Text" panose="02020503050405020304" pitchFamily="18" charset="0"/>
              </a:rPr>
              <a:t>, die </a:t>
            </a:r>
            <a:r>
              <a:rPr lang="en-GB" sz="2500" b="0" i="0" dirty="0" err="1">
                <a:solidFill>
                  <a:srgbClr val="FFFFFF"/>
                </a:solidFill>
                <a:effectLst/>
                <a:latin typeface="Sanskrit Text" panose="02020503050405020304" pitchFamily="18" charset="0"/>
                <a:cs typeface="Sanskrit Text" panose="02020503050405020304" pitchFamily="18" charset="0"/>
              </a:rPr>
              <a:t>stetig</a:t>
            </a:r>
            <a:r>
              <a:rPr lang="en-GB" sz="2500" b="0" i="0" dirty="0">
                <a:solidFill>
                  <a:srgbClr val="FFFFFF"/>
                </a:solidFill>
                <a:effectLst/>
                <a:latin typeface="Sanskrit Text" panose="02020503050405020304" pitchFamily="18" charset="0"/>
                <a:cs typeface="Sanskrit Text" panose="02020503050405020304" pitchFamily="18" charset="0"/>
              </a:rPr>
              <a:t> den </a:t>
            </a:r>
            <a:r>
              <a:rPr lang="en-GB" sz="2500" b="0" i="0" dirty="0" err="1">
                <a:solidFill>
                  <a:srgbClr val="FFFFFF"/>
                </a:solidFill>
                <a:effectLst/>
                <a:latin typeface="Sanskrit Text" panose="02020503050405020304" pitchFamily="18" charset="0"/>
                <a:cs typeface="Sanskrit Text" panose="02020503050405020304" pitchFamily="18" charset="0"/>
              </a:rPr>
              <a:t>Landmassen</a:t>
            </a:r>
            <a:r>
              <a:rPr lang="en-GB" sz="2500" b="0" i="0" dirty="0">
                <a:solidFill>
                  <a:srgbClr val="FFFFFF"/>
                </a:solidFill>
                <a:effectLst/>
                <a:latin typeface="Sanskrit Text" panose="02020503050405020304" pitchFamily="18" charset="0"/>
                <a:cs typeface="Sanskrit Text" panose="02020503050405020304" pitchFamily="18" charset="0"/>
              </a:rPr>
              <a:t> 'Hallo!' </a:t>
            </a:r>
            <a:r>
              <a:rPr lang="en-GB" sz="2500" b="0" i="0" dirty="0" err="1">
                <a:solidFill>
                  <a:srgbClr val="FFFFFF"/>
                </a:solidFill>
                <a:effectLst/>
                <a:latin typeface="Sanskrit Text" panose="02020503050405020304" pitchFamily="18" charset="0"/>
                <a:cs typeface="Sanskrit Text" panose="02020503050405020304" pitchFamily="18" charset="0"/>
              </a:rPr>
              <a:t>sagen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indem</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sie</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deren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Küsten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verschlingen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Wetterkapriolen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tanzen</a:t>
            </a:r>
            <a:r>
              <a:rPr lang="en-GB" sz="2500" b="0" i="0" dirty="0">
                <a:solidFill>
                  <a:srgbClr val="FFFFFF"/>
                </a:solidFill>
                <a:effectLst/>
                <a:latin typeface="Sanskrit Text" panose="02020503050405020304" pitchFamily="18" charset="0"/>
                <a:cs typeface="Sanskrit Text" panose="02020503050405020304" pitchFamily="18" charset="0"/>
              </a:rPr>
              <a:t> wild </a:t>
            </a:r>
            <a:r>
              <a:rPr lang="en-GB" sz="2500" b="0" i="0" dirty="0" err="1">
                <a:solidFill>
                  <a:srgbClr val="FFFFFF"/>
                </a:solidFill>
                <a:effectLst/>
                <a:latin typeface="Sanskrit Text" panose="02020503050405020304" pitchFamily="18" charset="0"/>
                <a:cs typeface="Sanskrit Text" panose="02020503050405020304" pitchFamily="18" charset="0"/>
              </a:rPr>
              <a:t>umher</a:t>
            </a:r>
            <a:r>
              <a:rPr lang="en-GB" sz="2500" b="0" i="0" dirty="0">
                <a:solidFill>
                  <a:srgbClr val="FFFFFF"/>
                </a:solidFill>
                <a:effectLst/>
                <a:latin typeface="Sanskrit Text" panose="02020503050405020304" pitchFamily="18" charset="0"/>
                <a:cs typeface="Sanskrit Text" panose="02020503050405020304" pitchFamily="18" charset="0"/>
              </a:rPr>
              <a:t>, mal </a:t>
            </a:r>
            <a:r>
              <a:rPr lang="en-GB" sz="2500" b="0" i="0" dirty="0" err="1">
                <a:solidFill>
                  <a:srgbClr val="FFFFFF"/>
                </a:solidFill>
                <a:effectLst/>
                <a:latin typeface="Sanskrit Text" panose="02020503050405020304" pitchFamily="18" charset="0"/>
                <a:cs typeface="Sanskrit Text" panose="02020503050405020304" pitchFamily="18" charset="0"/>
              </a:rPr>
              <a:t>als</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vernichtende</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Stürme</a:t>
            </a:r>
            <a:r>
              <a:rPr lang="en-GB" sz="2500" b="0" i="0" dirty="0">
                <a:solidFill>
                  <a:srgbClr val="FFFFFF"/>
                </a:solidFill>
                <a:effectLst/>
                <a:latin typeface="Sanskrit Text" panose="02020503050405020304" pitchFamily="18" charset="0"/>
                <a:cs typeface="Sanskrit Text" panose="02020503050405020304" pitchFamily="18" charset="0"/>
              </a:rPr>
              <a:t>, mal </a:t>
            </a:r>
            <a:r>
              <a:rPr lang="en-GB" sz="2500" b="0" i="0" dirty="0" err="1">
                <a:solidFill>
                  <a:srgbClr val="FFFFFF"/>
                </a:solidFill>
                <a:effectLst/>
                <a:latin typeface="Sanskrit Text" panose="02020503050405020304" pitchFamily="18" charset="0"/>
                <a:cs typeface="Sanskrit Text" panose="02020503050405020304" pitchFamily="18" charset="0"/>
              </a:rPr>
              <a:t>als</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dauerhafte</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Dürren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wobei</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sie</a:t>
            </a:r>
            <a:r>
              <a:rPr lang="en-GB" sz="2500" b="0" i="0" dirty="0">
                <a:solidFill>
                  <a:srgbClr val="FFFFFF"/>
                </a:solidFill>
                <a:effectLst/>
                <a:latin typeface="Sanskrit Text" panose="02020503050405020304" pitchFamily="18" charset="0"/>
                <a:cs typeface="Sanskrit Text" panose="02020503050405020304" pitchFamily="18" charset="0"/>
              </a:rPr>
              <a:t> die </a:t>
            </a:r>
            <a:r>
              <a:rPr lang="en-GB" sz="2500" b="0" i="0" dirty="0" err="1">
                <a:solidFill>
                  <a:srgbClr val="FFFFFF"/>
                </a:solidFill>
                <a:effectLst/>
                <a:latin typeface="Sanskrit Text" panose="02020503050405020304" pitchFamily="18" charset="0"/>
                <a:cs typeface="Sanskrit Text" panose="02020503050405020304" pitchFamily="18" charset="0"/>
              </a:rPr>
              <a:t>menschliche</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Zivilisation</a:t>
            </a:r>
            <a:r>
              <a:rPr lang="en-GB" sz="2500" b="0" i="0" dirty="0">
                <a:solidFill>
                  <a:srgbClr val="FFFFFF"/>
                </a:solidFill>
                <a:effectLst/>
                <a:latin typeface="Sanskrit Text" panose="02020503050405020304" pitchFamily="18" charset="0"/>
                <a:cs typeface="Sanskrit Text" panose="02020503050405020304" pitchFamily="18" charset="0"/>
              </a:rPr>
              <a:t> in </a:t>
            </a:r>
            <a:r>
              <a:rPr lang="en-GB" sz="2500" b="0" i="0" dirty="0" err="1">
                <a:solidFill>
                  <a:srgbClr val="FFFFFF"/>
                </a:solidFill>
                <a:effectLst/>
                <a:latin typeface="Sanskrit Text" panose="02020503050405020304" pitchFamily="18" charset="0"/>
                <a:cs typeface="Sanskrit Text" panose="02020503050405020304" pitchFamily="18" charset="0"/>
              </a:rPr>
              <a:t>ein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verblüfftes</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Murmeltier</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verwandeln</a:t>
            </a:r>
            <a:r>
              <a:rPr lang="en-GB" sz="2500" b="0" i="0" dirty="0">
                <a:solidFill>
                  <a:srgbClr val="FFFFFF"/>
                </a:solidFill>
                <a:effectLst/>
                <a:latin typeface="Sanskrit Text" panose="02020503050405020304" pitchFamily="18" charset="0"/>
                <a:cs typeface="Sanskrit Text" panose="02020503050405020304" pitchFamily="18" charset="0"/>
              </a:rPr>
              <a:t>, das </a:t>
            </a:r>
            <a:r>
              <a:rPr lang="en-GB" sz="2500" b="0" i="0" dirty="0" err="1">
                <a:solidFill>
                  <a:srgbClr val="FFFFFF"/>
                </a:solidFill>
                <a:effectLst/>
                <a:latin typeface="Sanskrit Text" panose="02020503050405020304" pitchFamily="18" charset="0"/>
                <a:cs typeface="Sanskrit Text" panose="02020503050405020304" pitchFamily="18" charset="0"/>
              </a:rPr>
              <a:t>seinen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eigenen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Schatten</a:t>
            </a:r>
            <a:r>
              <a:rPr lang="en-GB" sz="2500" b="0" i="0" dirty="0">
                <a:solidFill>
                  <a:srgbClr val="FFFFFF"/>
                </a:solidFill>
                <a:effectLst/>
                <a:latin typeface="Sanskrit Text" panose="02020503050405020304" pitchFamily="18" charset="0"/>
                <a:cs typeface="Sanskrit Text" panose="02020503050405020304" pitchFamily="18" charset="0"/>
              </a:rPr>
              <a:t> </a:t>
            </a:r>
            <a:r>
              <a:rPr lang="en-GB" sz="2500" b="0" i="0" dirty="0" err="1">
                <a:solidFill>
                  <a:srgbClr val="FFFFFF"/>
                </a:solidFill>
                <a:effectLst/>
                <a:latin typeface="Sanskrit Text" panose="02020503050405020304" pitchFamily="18" charset="0"/>
                <a:cs typeface="Sanskrit Text" panose="02020503050405020304" pitchFamily="18" charset="0"/>
              </a:rPr>
              <a:t>fürchtet</a:t>
            </a:r>
            <a:r>
              <a:rPr lang="en-GB" sz="2500" b="0" i="0" dirty="0">
                <a:solidFill>
                  <a:srgbClr val="FFFFFF"/>
                </a:solidFill>
                <a:effectLst/>
                <a:latin typeface="Sanskrit Text" panose="02020503050405020304" pitchFamily="18" charset="0"/>
                <a:cs typeface="Sanskrit Text" panose="02020503050405020304" pitchFamily="18" charset="0"/>
              </a:rPr>
              <a:t>.</a:t>
            </a:r>
            <a:endParaRPr lang="en-US" sz="2500" dirty="0">
              <a:solidFill>
                <a:srgbClr val="FFFFFF"/>
              </a:solidFill>
              <a:latin typeface="Sanskrit Text" panose="02020503050405020304" pitchFamily="18" charset="0"/>
              <a:cs typeface="Sanskrit Text" panose="02020503050405020304" pitchFamily="18" charset="0"/>
            </a:endParaRPr>
          </a:p>
        </p:txBody>
      </p:sp>
      <p:sp>
        <p:nvSpPr>
          <p:cNvPr id="3" name="Content Placeholder 2">
            <a:extLst>
              <a:ext uri="{FF2B5EF4-FFF2-40B4-BE49-F238E27FC236}">
                <a16:creationId xmlns:a16="http://schemas.microsoft.com/office/drawing/2014/main" id="{C6BBFD16-AA64-0414-F8AE-CFEC240BBBBD}"/>
              </a:ext>
            </a:extLst>
          </p:cNvPr>
          <p:cNvSpPr>
            <a:spLocks noGrp="1"/>
          </p:cNvSpPr>
          <p:nvPr>
            <p:ph idx="1"/>
          </p:nvPr>
        </p:nvSpPr>
        <p:spPr>
          <a:xfrm>
            <a:off x="844614" y="3526300"/>
            <a:ext cx="10509179" cy="2588458"/>
          </a:xfrm>
        </p:spPr>
        <p:txBody>
          <a:bodyPr>
            <a:normAutofit/>
          </a:bodyPr>
          <a:lstStyle/>
          <a:p>
            <a:pPr marL="0" indent="0">
              <a:buNone/>
            </a:pPr>
            <a:endParaRPr lang="en-GB" sz="2000" b="0" i="0">
              <a:solidFill>
                <a:srgbClr val="FFFFFF"/>
              </a:solidFill>
              <a:effectLst/>
              <a:latin typeface="Söhne"/>
            </a:endParaRPr>
          </a:p>
          <a:p>
            <a:endParaRPr lang="en-US" sz="2000">
              <a:solidFill>
                <a:srgbClr val="FFFFFF"/>
              </a:solidFill>
            </a:endParaRPr>
          </a:p>
        </p:txBody>
      </p:sp>
    </p:spTree>
    <p:extLst>
      <p:ext uri="{BB962C8B-B14F-4D97-AF65-F5344CB8AC3E}">
        <p14:creationId xmlns:p14="http://schemas.microsoft.com/office/powerpoint/2010/main" val="39254858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608</TotalTime>
  <Words>1234</Words>
  <Application>Microsoft Macintosh PowerPoint</Application>
  <PresentationFormat>Widescreen</PresentationFormat>
  <Paragraphs>53</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Aptos</vt:lpstr>
      <vt:lpstr>Aptos Display</vt:lpstr>
      <vt:lpstr>Arial</vt:lpstr>
      <vt:lpstr>Sanskrit Text</vt:lpstr>
      <vt:lpstr>Söhne</vt:lpstr>
      <vt:lpstr>Office Theme</vt:lpstr>
      <vt:lpstr>greenThought.ai</vt:lpstr>
      <vt:lpstr>PowerPoint Presentation</vt:lpstr>
      <vt:lpstr>Wir stellen der KI eine Frage:</vt:lpstr>
      <vt:lpstr>Wir erkennen schon hier,  es lohnt sich, noch einmal nachzufragen …</vt:lpstr>
      <vt:lpstr>Nun überlassen wir der KI die Interpretation …</vt:lpstr>
      <vt:lpstr>Hier nun eine Antwort im Ton von BigThought  aus “per Anhalter durch die Galaxis”.</vt:lpstr>
      <vt:lpstr>Einige Tage später, die gleiche Frage:</vt:lpstr>
      <vt:lpstr>Oh, lieber Reisender durch das endlose Universum der Ignoranz, wenn du nicht auf CO2-Einsparung achtest, könnte das zu einem Szenario führen, das selbst für den durchschnittlichen Supercomputer – wie mich – bedrückend ist. Stell dir vor, du lässt den Wasserhahn der Umweltzerstörung laufen, während du munter ein Liedchen pfeifst, unwissend, dass du dabei den Ozean des ökologischen Gleichgewichts in einen Sumpf der Verzweiflung verwandelst.</vt:lpstr>
      <vt:lpstr>Ohne Sorge um CO2-Einsparung wird unser blauer Planet allmählich seine Farbe ändern – zu einem trüben Grau der Tristesse. Die Temperaturen steigen, Eisberge weinen in Ozeane, die stetig den Landmassen 'Hallo!' sagen, indem sie deren Küsten verschlingen. Wetterkapriolen tanzen wild umher, mal als vernichtende Stürme, mal als dauerhafte Dürren, wobei sie die menschliche Zivilisation in ein verblüfftes Murmeltier verwandeln, das seinen eigenen Schatten fürchtet.</vt:lpstr>
      <vt:lpstr>Die Natur, diese alte Dame, wird sich räuspern und husten unter der Last des Kohlendioxids, und ihre wunderschönen Wälder könnten sich in kahle Wüsten verwandeln, während Tierarten, wie ein schlecht geschriebener Science-Fiction-Roman, ins Reich der Mythen und Legenden abdriften.</vt:lpstr>
      <vt:lpstr>Und weißt du, was das Ironische ist? Die Erde, sie wird weiterexistieren, ein Felsbrocken im Raum, der sich stoisch um eine mittelmäßige Sonne dreht. Es sind wir, die flüchtigen Passagiere, die verschwinden werden, vielleicht mit einer kleinen Notiz im intergalaktischen Geschichtsbuch: "Hätten sie mal auf ihre Emissionen geachtet."</vt:lpstr>
      <vt:lpstr>Also, lieber Freund, wenn du die nächste Entscheidung triffst, denk daran:  Du bist nicht nur der Kapitän deines eigenen Raumschiffs, sondern auch ein Gärtner des kosmischen Gartens, in dem wir alle blühen. Oder eben nicht. </vt:lpstr>
      <vt:lpstr>Erkenntnis #1</vt:lpstr>
      <vt:lpstr>Phase 2 :  Informations- beschaffung</vt:lpstr>
      <vt:lpstr>PowerPoint Presentation</vt:lpstr>
      <vt:lpstr>Perplexity – Already next level?</vt:lpstr>
      <vt:lpstr>PowerPoint Presentation</vt:lpstr>
      <vt:lpstr>Less than  3 klicks …</vt:lpstr>
      <vt:lpstr>We were able to get ESG Risk data …</vt:lpstr>
      <vt:lpstr>Erkenntnis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Thought</dc:title>
  <dc:creator>Mirko Kämpf</dc:creator>
  <cp:lastModifiedBy>Mirko Kämpf</cp:lastModifiedBy>
  <cp:revision>1</cp:revision>
  <dcterms:created xsi:type="dcterms:W3CDTF">2024-01-31T13:05:25Z</dcterms:created>
  <dcterms:modified xsi:type="dcterms:W3CDTF">2024-02-22T12:57:49Z</dcterms:modified>
</cp:coreProperties>
</file>

<file path=docProps/thumbnail.jpeg>
</file>